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31/12/2016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3 - Storage Devices and Media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50334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the characteristics and uses of different types of DVD.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1700" dirty="0">
                <a:solidFill>
                  <a:srgbClr val="FF0000"/>
                </a:solidFill>
              </a:rPr>
              <a:t>DVDs are used to hold very large files several Gb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DVDs </a:t>
            </a:r>
            <a:r>
              <a:rPr lang="en-GB" sz="1700" dirty="0">
                <a:solidFill>
                  <a:srgbClr val="FF0000"/>
                </a:solidFill>
              </a:rPr>
              <a:t>used to store films/movies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DVDs </a:t>
            </a:r>
            <a:r>
              <a:rPr lang="en-GB" sz="1700" dirty="0">
                <a:solidFill>
                  <a:srgbClr val="FF0000"/>
                </a:solidFill>
              </a:rPr>
              <a:t>discs can be used to store computer </a:t>
            </a:r>
            <a:r>
              <a:rPr lang="en-GB" sz="17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GB" sz="1700" dirty="0">
                <a:solidFill>
                  <a:srgbClr val="FF0000"/>
                </a:solidFill>
              </a:rPr>
              <a:t>DVDs have between five and ten times the capacity of </a:t>
            </a:r>
            <a:r>
              <a:rPr lang="en-GB" sz="1700" dirty="0" smtClean="0">
                <a:solidFill>
                  <a:srgbClr val="FF0000"/>
                </a:solidFill>
              </a:rPr>
              <a:t>CDs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DVDs </a:t>
            </a:r>
            <a:r>
              <a:rPr lang="en-GB" sz="1700" dirty="0">
                <a:solidFill>
                  <a:srgbClr val="FF0000"/>
                </a:solidFill>
              </a:rPr>
              <a:t>are portable/can be transported from one computer to another</a:t>
            </a:r>
          </a:p>
          <a:p>
            <a:pPr marL="0" indent="0">
              <a:buNone/>
            </a:pPr>
            <a:endParaRPr lang="en-GB" sz="1000" dirty="0" smtClean="0">
              <a:solidFill>
                <a:srgbClr val="FF0000"/>
              </a:solidFill>
            </a:endParaRP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ROM used for applications which require the prevention of deletion of data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ROMs used by software companies for distributing software programs and data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ROMs used by film/movie distributors</a:t>
            </a:r>
          </a:p>
          <a:p>
            <a:endParaRPr lang="en-GB" sz="1000" dirty="0">
              <a:solidFill>
                <a:srgbClr val="FF0000"/>
              </a:solidFill>
            </a:endParaRP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 used in applications which require a single ‘burning’ of data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 err="1">
                <a:solidFill>
                  <a:srgbClr val="FF0000"/>
                </a:solidFill>
              </a:rPr>
              <a:t>RW</a:t>
            </a:r>
            <a:r>
              <a:rPr lang="en-GB" sz="1700" dirty="0">
                <a:solidFill>
                  <a:srgbClr val="FF0000"/>
                </a:solidFill>
              </a:rPr>
              <a:t> used for applications which require the updating of information/record over </a:t>
            </a:r>
            <a:r>
              <a:rPr lang="en-GB" sz="1700" dirty="0" smtClean="0">
                <a:solidFill>
                  <a:srgbClr val="FF0000"/>
                </a:solidFill>
              </a:rPr>
              <a:t>old data</a:t>
            </a:r>
          </a:p>
          <a:p>
            <a:pPr marL="0" indent="0">
              <a:buNone/>
            </a:pPr>
            <a:endParaRPr lang="en-GB" sz="1000" dirty="0">
              <a:solidFill>
                <a:srgbClr val="FF0000"/>
              </a:solidFill>
            </a:endParaRP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RAM has the same properties as DVD </a:t>
            </a:r>
            <a:r>
              <a:rPr lang="en-GB" sz="1700" dirty="0" err="1">
                <a:solidFill>
                  <a:srgbClr val="FF0000"/>
                </a:solidFill>
              </a:rPr>
              <a:t>RW</a:t>
            </a:r>
            <a:r>
              <a:rPr lang="en-GB" sz="1700" dirty="0">
                <a:solidFill>
                  <a:srgbClr val="FF0000"/>
                </a:solidFill>
              </a:rPr>
              <a:t> but with quicker access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RAM data can be overwritten more easily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DVD </a:t>
            </a:r>
            <a:r>
              <a:rPr lang="en-GB" sz="1700" dirty="0">
                <a:solidFill>
                  <a:srgbClr val="FF0000"/>
                </a:solidFill>
              </a:rPr>
              <a:t>ROMs cannot have data changed</a:t>
            </a:r>
          </a:p>
          <a:p>
            <a:pPr marL="0" indent="0"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50334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Compare and contrast the use of optical discs and the use of fixed magnetic disks to store data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dirty="0">
                <a:solidFill>
                  <a:srgbClr val="FF0000"/>
                </a:solidFill>
              </a:rPr>
              <a:t>Optical discs such as CDs DVDs and Blu-ray discs…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…are read from and written to using a laser beam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Magnetic </a:t>
            </a:r>
            <a:r>
              <a:rPr lang="en-GB" sz="1800" dirty="0">
                <a:solidFill>
                  <a:srgbClr val="FF0000"/>
                </a:solidFill>
              </a:rPr>
              <a:t>disks are read from and written to using read/write </a:t>
            </a:r>
            <a:r>
              <a:rPr lang="en-GB" sz="1800" dirty="0" smtClean="0">
                <a:solidFill>
                  <a:srgbClr val="FF0000"/>
                </a:solidFill>
              </a:rPr>
              <a:t>heads</a:t>
            </a:r>
          </a:p>
          <a:p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</a:rPr>
              <a:t>Optical discs are more portable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Optical </a:t>
            </a:r>
            <a:r>
              <a:rPr lang="en-GB" sz="1800" dirty="0">
                <a:solidFill>
                  <a:srgbClr val="FF0000"/>
                </a:solidFill>
              </a:rPr>
              <a:t>discs are cheaper to buy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Magnetic disks store more data</a:t>
            </a:r>
          </a:p>
          <a:p>
            <a:r>
              <a:rPr lang="en-GB" sz="1800" dirty="0">
                <a:solidFill>
                  <a:srgbClr val="FF0000"/>
                </a:solidFill>
              </a:rPr>
              <a:t>Optical discs have slower access </a:t>
            </a:r>
            <a:r>
              <a:rPr lang="en-GB" sz="1800" dirty="0" smtClean="0">
                <a:solidFill>
                  <a:srgbClr val="FF0000"/>
                </a:solidFill>
              </a:rPr>
              <a:t>times and transfer rates</a:t>
            </a:r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 smtClean="0">
                <a:solidFill>
                  <a:srgbClr val="FF0000"/>
                </a:solidFill>
              </a:rPr>
              <a:t>Optical </a:t>
            </a:r>
            <a:r>
              <a:rPr lang="en-GB" sz="1800" dirty="0">
                <a:solidFill>
                  <a:srgbClr val="FF0000"/>
                </a:solidFill>
              </a:rPr>
              <a:t>discs can be more easily </a:t>
            </a:r>
            <a:r>
              <a:rPr lang="en-GB" sz="1800" dirty="0" smtClean="0">
                <a:solidFill>
                  <a:srgbClr val="FF0000"/>
                </a:solidFill>
              </a:rPr>
              <a:t>lost/stolen/</a:t>
            </a:r>
            <a:r>
              <a:rPr lang="en-GB" sz="1800" dirty="0">
                <a:solidFill>
                  <a:srgbClr val="FF0000"/>
                </a:solidFill>
              </a:rPr>
              <a:t>scratched</a:t>
            </a:r>
          </a:p>
          <a:p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</a:rPr>
              <a:t>Optical discs can be more easily </a:t>
            </a:r>
            <a:r>
              <a:rPr lang="en-GB" sz="1800" dirty="0" smtClean="0">
                <a:solidFill>
                  <a:srgbClr val="FF0000"/>
                </a:solidFill>
              </a:rPr>
              <a:t>Both </a:t>
            </a:r>
            <a:r>
              <a:rPr lang="en-GB" sz="1800" dirty="0">
                <a:solidFill>
                  <a:srgbClr val="FF0000"/>
                </a:solidFill>
              </a:rPr>
              <a:t>store videos, music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Both use direct access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678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240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260</cp:revision>
  <cp:lastPrinted>2015-05-03T06:34:28Z</cp:lastPrinted>
  <dcterms:created xsi:type="dcterms:W3CDTF">2012-07-13T15:47:49Z</dcterms:created>
  <dcterms:modified xsi:type="dcterms:W3CDTF">2016-12-31T11:52:49Z</dcterms:modified>
</cp:coreProperties>
</file>