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31/12/2016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5 - The Effects of Using ICT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The use of computers has led to some employees changing their working patterns.</a:t>
            </a:r>
          </a:p>
          <a:p>
            <a:pPr marL="0" indent="0">
              <a:buNone/>
            </a:pPr>
            <a:endParaRPr lang="en-GB" sz="1000" b="1" dirty="0" smtClean="0"/>
          </a:p>
          <a:p>
            <a:pPr marL="0" indent="0">
              <a:buNone/>
            </a:pPr>
            <a:r>
              <a:rPr lang="en-GB" sz="1800" b="1" dirty="0" smtClean="0"/>
              <a:t>Complete </a:t>
            </a:r>
            <a:r>
              <a:rPr lang="en-GB" sz="1800" b="1" dirty="0"/>
              <a:t>the following sentences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(a) </a:t>
            </a:r>
            <a:r>
              <a:rPr lang="en-GB" sz="1800" dirty="0"/>
              <a:t>Two or more employees doing the same job but working at different times is </a:t>
            </a:r>
            <a:r>
              <a:rPr lang="en-GB" sz="1800" dirty="0" smtClean="0"/>
              <a:t>called </a:t>
            </a:r>
            <a:r>
              <a:rPr lang="en-GB" sz="1800" dirty="0" smtClean="0">
                <a:solidFill>
                  <a:srgbClr val="FF0000"/>
                </a:solidFill>
              </a:rPr>
              <a:t>job sharing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(b) </a:t>
            </a:r>
            <a:r>
              <a:rPr lang="en-GB" sz="1800" dirty="0"/>
              <a:t>When a person is employed to work fewer hours than the normal working week, this is </a:t>
            </a:r>
            <a:r>
              <a:rPr lang="en-GB" sz="1800" dirty="0" smtClean="0"/>
              <a:t>called </a:t>
            </a:r>
            <a:r>
              <a:rPr lang="en-GB" sz="1800" dirty="0" smtClean="0">
                <a:solidFill>
                  <a:srgbClr val="FF0000"/>
                </a:solidFill>
              </a:rPr>
              <a:t>part-time working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(c) </a:t>
            </a:r>
            <a:r>
              <a:rPr lang="en-GB" sz="1800" dirty="0"/>
              <a:t>When employees work the full normal hours in a week but work at times which suit them and the employer, this is </a:t>
            </a:r>
            <a:r>
              <a:rPr lang="en-GB" sz="1800" dirty="0" smtClean="0"/>
              <a:t>called working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flexible </a:t>
            </a:r>
            <a:r>
              <a:rPr lang="en-GB" sz="1800" dirty="0" smtClean="0">
                <a:solidFill>
                  <a:srgbClr val="FF0000"/>
                </a:solidFill>
              </a:rPr>
              <a:t>hours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(d) </a:t>
            </a:r>
            <a:r>
              <a:rPr lang="en-GB" sz="1800" dirty="0"/>
              <a:t>When an employee works the full normal hours in a week but works fewer days, this is </a:t>
            </a:r>
            <a:r>
              <a:rPr lang="en-GB" sz="1800" dirty="0" smtClean="0"/>
              <a:t>working </a:t>
            </a:r>
            <a:r>
              <a:rPr lang="en-GB" sz="1800" dirty="0">
                <a:solidFill>
                  <a:srgbClr val="FF0000"/>
                </a:solidFill>
              </a:rPr>
              <a:t>compressed </a:t>
            </a:r>
            <a:r>
              <a:rPr lang="en-GB" sz="1800" dirty="0" smtClean="0">
                <a:solidFill>
                  <a:srgbClr val="FF0000"/>
                </a:solidFill>
              </a:rPr>
              <a:t>hours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The introduction of computers into the workplace has caused some changes in employment.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800" b="1" dirty="0"/>
              <a:t>Identify two different types of job where employment has decreased.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Payroll workers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Typing pool workers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Car production workers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Checkout operators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Bank </a:t>
            </a:r>
            <a:r>
              <a:rPr lang="en-GB" sz="1800" dirty="0" smtClean="0">
                <a:solidFill>
                  <a:srgbClr val="FF0000"/>
                </a:solidFill>
              </a:rPr>
              <a:t>workers</a:t>
            </a:r>
          </a:p>
          <a:p>
            <a:pPr marL="0" indent="0">
              <a:buNone/>
            </a:pPr>
            <a:endParaRPr lang="en-GB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Identify two different types of job where employment has increased.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Website designers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Computer programmers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Delivery drivers in retail stores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Computer maintenance staff</a:t>
            </a:r>
          </a:p>
          <a:p>
            <a:r>
              <a:rPr lang="en-GB" sz="1800" dirty="0">
                <a:solidFill>
                  <a:srgbClr val="FF0000"/>
                </a:solidFill>
              </a:rPr>
              <a:t>Robot maintenance staff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There are many microprocessor controlled devices used in the modern home.</a:t>
            </a:r>
          </a:p>
          <a:p>
            <a:pPr marL="0" indent="0">
              <a:buNone/>
            </a:pPr>
            <a:r>
              <a:rPr lang="en-GB" sz="1800" b="1" dirty="0"/>
              <a:t>Describe two drawbacks in terms of lifestyle changes this has produced for the users of such devices.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Can lead to unhealthy eating due to dependency on ready meals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lead to laziness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Lack of fitness/exercise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Manual household skills are lost 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21531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There are many microprocessor-controlled devices used in the modern home.</a:t>
            </a:r>
          </a:p>
          <a:p>
            <a:pPr marL="0" indent="0">
              <a:buNone/>
            </a:pPr>
            <a:r>
              <a:rPr lang="en-GB" sz="1800" b="1" dirty="0"/>
              <a:t>Describe four benefits in terms of lifestyle for users of such devices.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Microprocessor controlled devices do much of the housework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need to do many things manually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need to be in the house when food is cooking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need to be in the house when clothes are being washed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leave their home to go shopping/work at any time of the day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Greater social interaction/more family time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More time to go out/more leisure time/more time to do other things/work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Are able to do other leisure activities when convenient to them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encourage a healthy lifestyle because of smart fridges analysing food constituents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have to leave home to get fit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363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261</cp:revision>
  <cp:lastPrinted>2015-05-03T06:34:28Z</cp:lastPrinted>
  <dcterms:created xsi:type="dcterms:W3CDTF">2012-07-13T15:47:49Z</dcterms:created>
  <dcterms:modified xsi:type="dcterms:W3CDTF">2016-12-31T12:49:55Z</dcterms:modified>
</cp:coreProperties>
</file>