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85" autoAdjust="0"/>
    <p:restoredTop sz="93606" autoAdjust="0"/>
  </p:normalViewPr>
  <p:slideViewPr>
    <p:cSldViewPr>
      <p:cViewPr varScale="1">
        <p:scale>
          <a:sx n="70" d="100"/>
          <a:sy n="70" d="100"/>
        </p:scale>
        <p:origin x="74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9EB8E75-B9B6-4DBF-A830-B11A779E2017}" type="datetimeFigureOut">
              <a:rPr lang="en-GB"/>
              <a:pPr>
                <a:defRPr/>
              </a:pPr>
              <a:t>28/03/2018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20207D-ACA3-4593-9A1A-0C5159054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9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8B66E0F-0819-42AF-9113-8EA66BEDDF43}" type="datetimeFigureOut">
              <a:rPr lang="en-GB"/>
              <a:pPr>
                <a:defRPr/>
              </a:pPr>
              <a:t>28/03/2018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51375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428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F2BB31-BD87-4D17-B33E-086AEAEC29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66E1-22D8-4B4C-895E-99B12BEF16E7}" type="datetimeFigureOut">
              <a:rPr lang="en-GB"/>
              <a:pPr>
                <a:defRPr/>
              </a:pPr>
              <a:t>28/03/2018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FC6-85D6-4C66-86C8-59A4C13BDB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BD19-87DD-477D-B16E-178A24F50968}" type="datetimeFigureOut">
              <a:rPr lang="en-GB"/>
              <a:pPr>
                <a:defRPr/>
              </a:pPr>
              <a:t>28/03/2018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461AD-3BBC-4CBD-8683-04CB683157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0225A-B917-42E3-A270-504F3247FB05}" type="datetimeFigureOut">
              <a:rPr lang="en-GB"/>
              <a:pPr>
                <a:defRPr/>
              </a:pPr>
              <a:t>28/03/2018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207C-ABA9-48BA-AD9D-1D3BC76F5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45259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568" y="6356350"/>
            <a:ext cx="19072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B00C-E21F-494F-B89E-3AFF08DBF186}" type="datetimeFigureOut">
              <a:rPr lang="en-GB"/>
              <a:pPr>
                <a:defRPr/>
              </a:pPr>
              <a:t>28/03/2018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7F76F-1A8D-4CA7-BDD4-CB55C8510A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71A92-8759-46D8-B804-D70A66127910}" type="datetimeFigureOut">
              <a:rPr lang="en-GB"/>
              <a:pPr>
                <a:defRPr/>
              </a:pPr>
              <a:t>28/03/2018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23EF0-A19A-476D-A9DB-ED0E3212D4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0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F8E57-F09A-4131-A33E-C72D4F8E2A7A}" type="datetimeFigureOut">
              <a:rPr lang="en-GB"/>
              <a:pPr>
                <a:defRPr/>
              </a:pPr>
              <a:t>28/03/2018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E6DE-190F-440A-9258-163E671A58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0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54943-BF60-411F-930F-81CB8D4F6D47}" type="datetimeFigureOut">
              <a:rPr lang="en-GB"/>
              <a:pPr>
                <a:defRPr/>
              </a:pPr>
              <a:t>28/03/2018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5F53-C286-4919-8E7D-CAE89196CC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6DB08-971E-4C9A-BCC0-41D1E7BC6E38}" type="datetimeFigureOut">
              <a:rPr lang="en-GB"/>
              <a:pPr>
                <a:defRPr/>
              </a:pPr>
              <a:t>28/03/2018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12C1-512C-4EC8-9AA6-BB4F862D32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345B3-D44A-47B5-B369-F1AE51134AFB}" type="datetimeFigureOut">
              <a:rPr lang="en-GB"/>
              <a:pPr>
                <a:defRPr/>
              </a:pPr>
              <a:t>28/03/2018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32125-1522-4CF8-94B7-80BB5438B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C57C-D574-4B6E-BEED-BCA13D20A937}" type="datetimeFigureOut">
              <a:rPr lang="en-GB"/>
              <a:pPr>
                <a:defRPr/>
              </a:pPr>
              <a:t>28/03/2018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8BF7D-225C-443A-BA09-E3E7989B4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0930-E5B2-41EE-93C8-FAA29D9EE4C1}" type="datetimeFigureOut">
              <a:rPr lang="en-GB"/>
              <a:pPr>
                <a:defRPr/>
              </a:pPr>
              <a:t>28/03/2018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CF47C-7A6F-44E0-B6C8-5D0C993705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5576" y="1052736"/>
            <a:ext cx="8136904" cy="507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584" y="6356350"/>
            <a:ext cx="1763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7C9BB2-BC14-489D-B8E0-AFE11CB9A80E}" type="datetimeFigureOut">
              <a:rPr lang="en-GB"/>
              <a:pPr>
                <a:defRPr/>
              </a:pPr>
              <a:t>28/03/2018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060BE9-7ABA-4459-B055-EB17FE388A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1431538"/>
              </p:ext>
            </p:extLst>
          </p:nvPr>
        </p:nvGraphicFramePr>
        <p:xfrm>
          <a:off x="685800" y="44624"/>
          <a:ext cx="7486600" cy="767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86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r>
                        <a:rPr lang="en-GB" sz="2000" baseline="0" dirty="0" smtClean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Editing Graphics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38" y="57850"/>
            <a:ext cx="715480" cy="7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Summer 31: 2017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438" t="17785" r="17713" b="17785"/>
          <a:stretch/>
        </p:blipFill>
        <p:spPr>
          <a:xfrm>
            <a:off x="691374" y="1484784"/>
            <a:ext cx="8136904" cy="49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Summer 32: 2017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438" t="17785" r="19288" b="21986"/>
          <a:stretch/>
        </p:blipFill>
        <p:spPr>
          <a:xfrm>
            <a:off x="691374" y="1484784"/>
            <a:ext cx="8136904" cy="47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Summer 32: 2017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437" t="26189" r="19288" b="34593"/>
          <a:stretch/>
        </p:blipFill>
        <p:spPr>
          <a:xfrm>
            <a:off x="708867" y="1484784"/>
            <a:ext cx="818319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Summer 31: 2016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801" t="12182" r="25588" b="62606"/>
          <a:stretch/>
        </p:blipFill>
        <p:spPr>
          <a:xfrm>
            <a:off x="691374" y="1254916"/>
            <a:ext cx="8136904" cy="2324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898" t="19600" r="25588" b="58404"/>
          <a:stretch/>
        </p:blipFill>
        <p:spPr>
          <a:xfrm>
            <a:off x="691374" y="4005064"/>
            <a:ext cx="836063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November 2013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013" t="13584" r="25588" b="52246"/>
          <a:stretch/>
        </p:blipFill>
        <p:spPr>
          <a:xfrm>
            <a:off x="691374" y="1412776"/>
            <a:ext cx="81230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June 32 2012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013" t="20586" r="24801" b="40196"/>
          <a:stretch/>
        </p:blipFill>
        <p:spPr>
          <a:xfrm>
            <a:off x="691373" y="1412776"/>
            <a:ext cx="83580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November 2011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801" t="28990" r="25588" b="23387"/>
          <a:stretch/>
        </p:blipFill>
        <p:spPr>
          <a:xfrm>
            <a:off x="717432" y="1412776"/>
            <a:ext cx="813901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November 2010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801" t="23386" r="27950" b="37395"/>
          <a:stretch/>
        </p:blipFill>
        <p:spPr>
          <a:xfrm>
            <a:off x="691374" y="1412776"/>
            <a:ext cx="8136904" cy="37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25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teacher3</cp:lastModifiedBy>
  <cp:revision>300</cp:revision>
  <cp:lastPrinted>2018-03-28T05:39:28Z</cp:lastPrinted>
  <dcterms:created xsi:type="dcterms:W3CDTF">2012-07-13T15:47:49Z</dcterms:created>
  <dcterms:modified xsi:type="dcterms:W3CDTF">2018-03-28T09:00:29Z</dcterms:modified>
</cp:coreProperties>
</file>