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2740032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  <a:r>
                        <a:rPr lang="en-GB" sz="2000" baseline="0" dirty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Hardware and Software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1: Types and components of computer systems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8049"/>
              </p:ext>
            </p:extLst>
          </p:nvPr>
        </p:nvGraphicFramePr>
        <p:xfrm>
          <a:off x="720434" y="1066800"/>
          <a:ext cx="8194965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hardware as consisting of physical components of a computer system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internal hardware devices (e.g. processor, motherboards, random access memory (RAM),  read-only memory (ROM), video cards, sound cards and internal hard disk drives.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external hardware devices and peripherals (such as monitors, keyboards, mice, keyboards, printers as input and output devices and external storage devices in general)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software as programs for controlling the operation of a computer or processing of electronic data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the two types of software – applications software and system software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applications software (e.g. word processing, spreadsheet, database management systems,  control software, measuring software, applets and apps, photo-editing software, video-editing  software, graphics manipulation software)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system software (e.g. compilers, linkers, device drivers, operating systems and utilities)</a:t>
                      </a:r>
                      <a:endParaRPr lang="en-GB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822960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Hardware?</a:t>
            </a:r>
          </a:p>
          <a:p>
            <a:endParaRPr lang="en-GB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Hardware are the _________ 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components which make up the computer system.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Hardware components</a:t>
            </a:r>
            <a:r>
              <a:rPr lang="en-GB" dirty="0"/>
              <a:t> can either be _________  or _________.</a:t>
            </a:r>
            <a:endParaRPr lang="en-GB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93" y="2212773"/>
            <a:ext cx="4983163" cy="317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42229" y="5825547"/>
            <a:ext cx="142829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Optical Drive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46829" y="5825547"/>
            <a:ext cx="119509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Hard drive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2429" y="5825547"/>
            <a:ext cx="158273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Motherboard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600" y="5825547"/>
            <a:ext cx="180851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Sound/Graphics card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18829" y="5825547"/>
            <a:ext cx="158273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Power supply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8828" y="5383681"/>
            <a:ext cx="15734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Memory (RAM)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9759" y="5383680"/>
            <a:ext cx="86540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Physical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3205" y="5383681"/>
            <a:ext cx="9947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Internal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0200" y="5383679"/>
            <a:ext cx="9947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26206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25790"/>
              </p:ext>
            </p:extLst>
          </p:nvPr>
        </p:nvGraphicFramePr>
        <p:xfrm>
          <a:off x="685800" y="1109952"/>
          <a:ext cx="5638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0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68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03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48400" y="1119239"/>
            <a:ext cx="289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Across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Holds temporary information processed by CPU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input, process, and deliver audio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Involved in running the computer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To provide a connection to the internet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To provide power to components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Carry's out calculations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To display graphics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Designed to allow users complete specific task.</a:t>
            </a:r>
          </a:p>
          <a:p>
            <a:pPr marL="228600" indent="-228600">
              <a:buFontTx/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endParaRPr lang="en-US" sz="1200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667998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Down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Storage device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7030A0"/>
                </a:solidFill>
              </a:rPr>
              <a:t>Connects main components. </a:t>
            </a:r>
          </a:p>
          <a:p>
            <a:pPr marL="228600" indent="-228600">
              <a:buAutoNum type="arabicParenR"/>
            </a:pPr>
            <a:endParaRPr lang="en-US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6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66165"/>
              </p:ext>
            </p:extLst>
          </p:nvPr>
        </p:nvGraphicFramePr>
        <p:xfrm>
          <a:off x="706821" y="1597766"/>
          <a:ext cx="3865179" cy="458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7030A0"/>
                          </a:solidFill>
                        </a:rPr>
                        <a:t>Hardware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Overview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72974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Components – Please provide a brief description of each component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85800" y="1600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endParaRPr lang="en-GB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70" y="2911366"/>
            <a:ext cx="734027" cy="70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70" y="2059567"/>
            <a:ext cx="762000" cy="62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622" y="4421881"/>
            <a:ext cx="1587495" cy="9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8" y="3837612"/>
            <a:ext cx="924075" cy="68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369" y="3153357"/>
            <a:ext cx="1381999" cy="91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65" y="4606551"/>
            <a:ext cx="761580" cy="76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65" y="5418162"/>
            <a:ext cx="769092" cy="76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66256"/>
            <a:ext cx="1298575" cy="128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848" y="4480865"/>
            <a:ext cx="887266" cy="88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6" y="1919648"/>
            <a:ext cx="970606" cy="76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326" y="3226195"/>
            <a:ext cx="966788" cy="77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0600" y="6019800"/>
            <a:ext cx="3505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Match up the hardware to the  most appropriate image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553200" y="2046871"/>
            <a:ext cx="910032" cy="5266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743215" y="4641238"/>
            <a:ext cx="910032" cy="5266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692906" y="3296129"/>
            <a:ext cx="910032" cy="5266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42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69661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hardware devices: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Place the correct devices in the appropriate category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07454"/>
              </p:ext>
            </p:extLst>
          </p:nvPr>
        </p:nvGraphicFramePr>
        <p:xfrm>
          <a:off x="751658" y="1637411"/>
          <a:ext cx="717314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Hardware Devices – </a:t>
                      </a:r>
                      <a:r>
                        <a:rPr lang="en-GB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 into a Computer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Output Hardware Devices –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Outputs</a:t>
                      </a:r>
                      <a:r>
                        <a:rPr lang="en-GB" sz="1600" b="1" baseline="0" dirty="0">
                          <a:solidFill>
                            <a:srgbClr val="FF0000"/>
                          </a:solidFill>
                        </a:rPr>
                        <a:t> data from a computer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External</a:t>
                      </a:r>
                      <a:r>
                        <a:rPr lang="en-GB" sz="1600" b="1" baseline="0" dirty="0">
                          <a:solidFill>
                            <a:srgbClr val="7030A0"/>
                          </a:solidFill>
                        </a:rPr>
                        <a:t> Storage Devices – </a:t>
                      </a:r>
                      <a:r>
                        <a:rPr lang="en-GB" sz="1600" b="1" baseline="0" dirty="0">
                          <a:solidFill>
                            <a:srgbClr val="FF0000"/>
                          </a:solidFill>
                        </a:rPr>
                        <a:t>Provides external storage or backup solutions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GB" sz="1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220947"/>
            <a:ext cx="975301" cy="75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727" y="1587252"/>
            <a:ext cx="952873" cy="68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64"/>
          <a:stretch/>
        </p:blipFill>
        <p:spPr bwMode="auto">
          <a:xfrm>
            <a:off x="1905001" y="5432118"/>
            <a:ext cx="1066800" cy="79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874" y="4257151"/>
            <a:ext cx="667326" cy="6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634782"/>
            <a:ext cx="1143000" cy="59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83" y="5429687"/>
            <a:ext cx="1062470" cy="92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469395"/>
            <a:ext cx="1035601" cy="71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17603"/>
            <a:ext cx="8859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3"/>
          <a:stretch/>
        </p:blipFill>
        <p:spPr bwMode="auto">
          <a:xfrm>
            <a:off x="3124200" y="5432118"/>
            <a:ext cx="1162483" cy="67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39" y="5465741"/>
            <a:ext cx="760848" cy="76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0"/>
          <a:stretch/>
        </p:blipFill>
        <p:spPr bwMode="auto">
          <a:xfrm>
            <a:off x="8171874" y="2362200"/>
            <a:ext cx="664118" cy="62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2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329</Words>
  <Application>Microsoft Office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41</cp:revision>
  <dcterms:created xsi:type="dcterms:W3CDTF">2006-08-16T00:00:00Z</dcterms:created>
  <dcterms:modified xsi:type="dcterms:W3CDTF">2018-10-21T12:42:07Z</dcterms:modified>
</cp:coreProperties>
</file>