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0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2740032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/>
                        <a:t>ICT IGCSE</a:t>
                      </a:r>
                      <a:r>
                        <a:rPr lang="en-GB" sz="2000" baseline="0" dirty="0"/>
                        <a:t> Theory – Revision Presentation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 Hardware and Software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1: Types and components of computer systems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WWW.YAHMAD.CO.UK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28049"/>
              </p:ext>
            </p:extLst>
          </p:nvPr>
        </p:nvGraphicFramePr>
        <p:xfrm>
          <a:off x="720434" y="1066800"/>
          <a:ext cx="8194965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hardware as consisting of physical components of a computer system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 internal hardware devices (e.g. processor, motherboards, random access memory (RAM),  read-only memory (ROM), video cards, sound cards and internal hard disk drives.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 external hardware devices and peripherals (such as monitors, keyboards, mice, keyboards, printers as input and output devices and external storage devices in general)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software as programs for controlling the operation of a computer or processing of electronic data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 the two types of software – applications software and system software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applications software (e.g. word processing, spreadsheet, database management systems,  control software, measuring software, applets and apps, photo-editing software, video-editing  software, graphics manipulation software)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system software (e.g. compilers, linkers, device drivers, operating systems and utilities)</a:t>
                      </a:r>
                      <a:endParaRPr lang="en-GB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08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066800"/>
            <a:ext cx="8229600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Software</a:t>
            </a:r>
          </a:p>
          <a:p>
            <a:endParaRPr lang="en-GB" sz="1050" dirty="0"/>
          </a:p>
          <a:p>
            <a:r>
              <a:rPr lang="en-GB" dirty="0"/>
              <a:t>_____________ software are designed to allow users to complete specific tasks. </a:t>
            </a:r>
          </a:p>
          <a:p>
            <a:endParaRPr lang="en-GB" dirty="0"/>
          </a:p>
          <a:p>
            <a:r>
              <a:rPr lang="en-GB" dirty="0">
                <a:effectLst/>
              </a:rPr>
              <a:t>_____________ </a:t>
            </a:r>
            <a:r>
              <a:rPr lang="en-GB" dirty="0"/>
              <a:t>software are normally involved in the running  of the computer.</a:t>
            </a:r>
          </a:p>
          <a:p>
            <a:endParaRPr lang="en-GB" dirty="0"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67356" y="1066799"/>
            <a:ext cx="115607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Application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63244" y="1066800"/>
            <a:ext cx="114718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System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03795"/>
              </p:ext>
            </p:extLst>
          </p:nvPr>
        </p:nvGraphicFramePr>
        <p:xfrm>
          <a:off x="766344" y="2895600"/>
          <a:ext cx="7691856" cy="2453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6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7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030A0"/>
                          </a:solidFill>
                        </a:rPr>
                        <a:t>System Software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7002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7030A0"/>
                          </a:solidFill>
                        </a:rPr>
                        <a:t>Application Software</a:t>
                      </a:r>
                    </a:p>
                    <a:p>
                      <a:endParaRPr lang="en-GB" sz="1600" b="1" dirty="0">
                        <a:solidFill>
                          <a:srgbClr val="7030A0"/>
                        </a:solidFill>
                      </a:endParaRPr>
                    </a:p>
                    <a:p>
                      <a:endParaRPr lang="en-GB" sz="16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7030A0"/>
                          </a:solidFill>
                        </a:rPr>
                        <a:t>Mobiles Apps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0" r="81212"/>
          <a:stretch/>
        </p:blipFill>
        <p:spPr bwMode="auto">
          <a:xfrm>
            <a:off x="3084614" y="5391626"/>
            <a:ext cx="53266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05" t="14261" r="2307" b="31352"/>
          <a:stretch/>
        </p:blipFill>
        <p:spPr bwMode="auto">
          <a:xfrm>
            <a:off x="1885000" y="5536068"/>
            <a:ext cx="512413" cy="49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7" r="64944"/>
          <a:stretch/>
        </p:blipFill>
        <p:spPr bwMode="auto">
          <a:xfrm>
            <a:off x="6810898" y="5479881"/>
            <a:ext cx="907473" cy="714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6" r="23370" b="8613"/>
          <a:stretch/>
        </p:blipFill>
        <p:spPr bwMode="auto">
          <a:xfrm>
            <a:off x="2561985" y="5427212"/>
            <a:ext cx="617401" cy="5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79" r="49646"/>
          <a:stretch/>
        </p:blipFill>
        <p:spPr bwMode="auto">
          <a:xfrm>
            <a:off x="4292624" y="5469781"/>
            <a:ext cx="616265" cy="53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473157"/>
            <a:ext cx="461271" cy="574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38" y="5470902"/>
            <a:ext cx="381559" cy="52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30" r="12196"/>
          <a:stretch/>
        </p:blipFill>
        <p:spPr bwMode="auto">
          <a:xfrm>
            <a:off x="4946132" y="5538524"/>
            <a:ext cx="517972" cy="53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5448350"/>
            <a:ext cx="730165" cy="730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55" y="5505969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025" y="5496401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538524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186" y="5463441"/>
            <a:ext cx="536625" cy="5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980336" y="6477000"/>
            <a:ext cx="4365055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100" b="1" dirty="0"/>
              <a:t>Place image of appropriate software into relevant category.</a:t>
            </a:r>
          </a:p>
        </p:txBody>
      </p:sp>
    </p:spTree>
    <p:extLst>
      <p:ext uri="{BB962C8B-B14F-4D97-AF65-F5344CB8AC3E}">
        <p14:creationId xmlns:p14="http://schemas.microsoft.com/office/powerpoint/2010/main" val="262062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41145"/>
              </p:ext>
            </p:extLst>
          </p:nvPr>
        </p:nvGraphicFramePr>
        <p:xfrm>
          <a:off x="685800" y="1109952"/>
          <a:ext cx="590904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9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16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4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781800" y="1119239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Down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rgbClr val="FF0000"/>
                </a:solidFill>
              </a:rPr>
              <a:t>Manage System Operations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FF0000"/>
                </a:solidFill>
              </a:rPr>
              <a:t>Holds data records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FF0000"/>
                </a:solidFill>
              </a:rPr>
              <a:t>Translate a program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FF0000"/>
                </a:solidFill>
              </a:rPr>
              <a:t>Takes sensor readings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FF0000"/>
                </a:solidFill>
              </a:rPr>
              <a:t>Maintain computer security and performance.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6540" y="2895600"/>
            <a:ext cx="233746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7030A0"/>
                </a:solidFill>
              </a:rPr>
              <a:t>Across</a:t>
            </a:r>
            <a:endParaRPr lang="en-GB" dirty="0">
              <a:solidFill>
                <a:srgbClr val="7030A0"/>
              </a:solidFill>
            </a:endParaRPr>
          </a:p>
          <a:p>
            <a:endParaRPr lang="en-GB" dirty="0">
              <a:solidFill>
                <a:srgbClr val="7030A0"/>
              </a:solidFill>
            </a:endParaRP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Edit and manipulate text documents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Edit images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Allow hardware devices to run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Edit video clips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Combines programming object 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Carry our calculations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Activates an output</a:t>
            </a:r>
          </a:p>
          <a:p>
            <a:pPr marL="228600" indent="-228600">
              <a:buFontTx/>
              <a:buAutoNum type="arabicParenR"/>
            </a:pPr>
            <a:endParaRPr lang="en-US" sz="1200" dirty="0">
              <a:solidFill>
                <a:srgbClr val="7030A0"/>
              </a:solidFill>
            </a:endParaRPr>
          </a:p>
          <a:p>
            <a:pPr marL="228600" indent="-228600">
              <a:buAutoNum type="arabicParenR"/>
            </a:pPr>
            <a:endParaRPr lang="en-US" sz="1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62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63054"/>
              </p:ext>
            </p:extLst>
          </p:nvPr>
        </p:nvGraphicFramePr>
        <p:xfrm>
          <a:off x="706821" y="1460606"/>
          <a:ext cx="813238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3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030A0"/>
                          </a:solidFill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7030A0"/>
                          </a:solidFill>
                        </a:rPr>
                        <a:t>Example</a:t>
                      </a:r>
                      <a:r>
                        <a:rPr lang="en-GB" sz="1400" b="1" baseline="0" dirty="0">
                          <a:solidFill>
                            <a:srgbClr val="7030A0"/>
                          </a:solidFill>
                        </a:rPr>
                        <a:t> Software</a:t>
                      </a:r>
                      <a:endParaRPr lang="en-GB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7030A0"/>
                          </a:solidFill>
                        </a:rPr>
                        <a:t>Who would use this software: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7030A0"/>
                          </a:solidFill>
                        </a:rPr>
                        <a:t>Use of the software: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7030A0"/>
                          </a:solidFill>
                        </a:rPr>
                        <a:t>Features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Word Processer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Students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To complete</a:t>
                      </a:r>
                      <a:r>
                        <a:rPr lang="en-GB" sz="1200" b="1" baseline="0" dirty="0">
                          <a:solidFill>
                            <a:schemeClr val="tx1"/>
                          </a:solidFill>
                        </a:rPr>
                        <a:t> essays/reports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Format text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Insert image,</a:t>
                      </a:r>
                      <a:r>
                        <a:rPr lang="en-GB" sz="1200" b="1" baseline="0" dirty="0">
                          <a:solidFill>
                            <a:schemeClr val="tx1"/>
                          </a:solidFill>
                        </a:rPr>
                        <a:t> tables &amp; graphs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Spreadsheet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Photo Editing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Video</a:t>
                      </a:r>
                      <a:r>
                        <a:rPr lang="en-GB" sz="1200" b="1" baseline="0" dirty="0">
                          <a:solidFill>
                            <a:schemeClr val="tx1"/>
                          </a:solidFill>
                        </a:rPr>
                        <a:t> Editing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 gridSpan="2"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Measuring and</a:t>
                      </a:r>
                      <a:r>
                        <a:rPr lang="en-GB" sz="1200" b="1" baseline="0" dirty="0">
                          <a:solidFill>
                            <a:schemeClr val="tx1"/>
                          </a:solidFill>
                        </a:rPr>
                        <a:t> Control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51009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Software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200" y="6477000"/>
            <a:ext cx="3505200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100" b="1"/>
              <a:t>Place image of appropriate software next to each title.</a:t>
            </a:r>
            <a:endParaRPr lang="en-GB" sz="11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76450"/>
            <a:ext cx="4381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867400"/>
            <a:ext cx="4381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465" y="5867400"/>
            <a:ext cx="4381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8" t="14407" r="14433" b="15556"/>
          <a:stretch/>
        </p:blipFill>
        <p:spPr bwMode="auto">
          <a:xfrm>
            <a:off x="1371600" y="5867400"/>
            <a:ext cx="491726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867400"/>
            <a:ext cx="5334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42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00347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Software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000" y="2324952"/>
            <a:ext cx="1496290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3131" y="221477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Manages computers functions including hardware devices (input/output).  Also provides users with a GUI interface.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331" y="2093245"/>
            <a:ext cx="947425" cy="644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66947" y="3114733"/>
            <a:ext cx="1491343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Device Drivers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0491" y="5666601"/>
            <a:ext cx="1447800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491" y="4737402"/>
            <a:ext cx="1447800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Linkers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491" y="3984992"/>
            <a:ext cx="1447800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Utilities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361" y="6083413"/>
            <a:ext cx="737770" cy="74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175" y="6054943"/>
            <a:ext cx="620314" cy="77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31" y="6019800"/>
            <a:ext cx="875260" cy="80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54545"/>
            <a:ext cx="1038039" cy="77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463131" y="456679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Allows hardware devices to run on the computer including printers, sound, graphics and network cards.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463855" y="540499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latin typeface="+mj-lt"/>
                <a:cs typeface="Arial" panose="020B0604020202020204" pitchFamily="34" charset="0"/>
              </a:rPr>
              <a:t>Help to manage and maintain computer resources and performance by running specific tasks.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463855" y="299162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Combines object files produced by a complier into a</a:t>
            </a:r>
          </a:p>
          <a:p>
            <a:r>
              <a:rPr lang="en-GB" sz="1400" dirty="0"/>
              <a:t>a single program.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63131" y="3804791"/>
            <a:ext cx="55303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Translates a program written in a specific language which can be understood by the computer.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1600200"/>
            <a:ext cx="823144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400" b="1" dirty="0"/>
              <a:t>Match the appropriate image and definition next to each system Software.</a:t>
            </a:r>
          </a:p>
        </p:txBody>
      </p:sp>
    </p:spTree>
    <p:extLst>
      <p:ext uri="{BB962C8B-B14F-4D97-AF65-F5344CB8AC3E}">
        <p14:creationId xmlns:p14="http://schemas.microsoft.com/office/powerpoint/2010/main" val="77722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412</Words>
  <Application>Microsoft Office PowerPoint</Application>
  <PresentationFormat>On-screen Show (4:3)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55</cp:revision>
  <dcterms:created xsi:type="dcterms:W3CDTF">2006-08-16T00:00:00Z</dcterms:created>
  <dcterms:modified xsi:type="dcterms:W3CDTF">2018-10-21T12:42:23Z</dcterms:modified>
</cp:coreProperties>
</file>