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57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921696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Operating systems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1: Types and components of computer systems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4661"/>
              </p:ext>
            </p:extLst>
          </p:nvPr>
        </p:nvGraphicFramePr>
        <p:xfrm>
          <a:off x="720434" y="1066800"/>
          <a:ext cx="81949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and describe operating systems which contain a Command Line Interface (CLI)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and describe operating systems which contain a Graphical User Interface (GUI)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the differences, including the benefits and drawbacks, between operating systems which contain a CLI and those which contain a GUI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3985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Fill</a:t>
                      </a:r>
                      <a:r>
                        <a:rPr lang="en-GB" sz="16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 the blanks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4872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operating system is a _________ software that _________ the general operation of a ___________ system: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7" r="35461" b="1"/>
          <a:stretch/>
        </p:blipFill>
        <p:spPr bwMode="auto">
          <a:xfrm>
            <a:off x="701067" y="2265553"/>
            <a:ext cx="714514" cy="59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1" y="3392635"/>
            <a:ext cx="659533" cy="5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/>
          <a:stretch/>
        </p:blipFill>
        <p:spPr bwMode="auto">
          <a:xfrm>
            <a:off x="7780097" y="2790704"/>
            <a:ext cx="715806" cy="51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03" y="5279906"/>
            <a:ext cx="499804" cy="60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4" y="4573760"/>
            <a:ext cx="585463" cy="4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59" y="3914531"/>
            <a:ext cx="577882" cy="4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5912" y="2383921"/>
            <a:ext cx="703046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Helps the user _________ with the computer through a graphical user interface.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402" y="2942474"/>
            <a:ext cx="7004256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Provides _________ and prevents unauthorised ________ to a system.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7013" y="4607141"/>
            <a:ext cx="701394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Allows users to load, run and store ______________. Also resolve errors occurring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653" y="5330921"/>
            <a:ext cx="7016165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Decided what should be __________ and deleted from </a:t>
            </a:r>
            <a:r>
              <a:rPr lang="en-GB" sz="1600" b="1" dirty="0"/>
              <a:t>__________.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9447" y="3443118"/>
            <a:ext cx="708219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Helping _______, organise, find and delete _________.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9183" y="4086861"/>
            <a:ext cx="703046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Manages ________, output and backing _________.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9235" y="6010995"/>
            <a:ext cx="906925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System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1411" y="6026172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Manages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9988" y="6019800"/>
            <a:ext cx="99141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Computer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0556" y="6443004"/>
            <a:ext cx="838416" cy="307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Interact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93968" y="6010996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graphical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7367" y="6003737"/>
            <a:ext cx="77001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security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05693" y="6448979"/>
            <a:ext cx="7392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Access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82079" y="6446727"/>
            <a:ext cx="5380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1872" y="6010995"/>
            <a:ext cx="541419" cy="320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save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06508" y="5998192"/>
            <a:ext cx="10807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applications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57272" y="6449270"/>
            <a:ext cx="7298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devices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88004" y="6400800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memory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0986" y="6010996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13351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47156"/>
              </p:ext>
            </p:extLst>
          </p:nvPr>
        </p:nvGraphicFramePr>
        <p:xfrm>
          <a:off x="685800" y="1066800"/>
          <a:ext cx="6174884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5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400800" y="1371600"/>
            <a:ext cx="25061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Down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Small images used to represent folders/applications/files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List of options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Used to select options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CLI command to check a disk and display status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Four main features for a GUI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681" y="3352800"/>
            <a:ext cx="24302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Across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Used in CLI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Areas for displaying information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GUIs are built around this.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GUI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CLI</a:t>
            </a:r>
          </a:p>
          <a:p>
            <a:pPr marL="228600" indent="-228600">
              <a:buFontTx/>
              <a:buAutoNum type="arabicParenR"/>
            </a:pPr>
            <a:endParaRPr lang="en-US" sz="1200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endParaRPr lang="en-US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84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30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Match</a:t>
                      </a:r>
                      <a:r>
                        <a:rPr lang="en-GB" sz="16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 the user interfaces.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 b="61807"/>
          <a:stretch/>
        </p:blipFill>
        <p:spPr bwMode="auto">
          <a:xfrm>
            <a:off x="776216" y="1524000"/>
            <a:ext cx="838200" cy="75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68" y="4433248"/>
            <a:ext cx="1439985" cy="80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68" y="3460806"/>
            <a:ext cx="1439985" cy="8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6" y="4495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2" y="1524000"/>
            <a:ext cx="1400785" cy="78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6" b="24070"/>
          <a:stretch/>
        </p:blipFill>
        <p:spPr bwMode="auto">
          <a:xfrm>
            <a:off x="776216" y="2514600"/>
            <a:ext cx="838200" cy="73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859507" y="1676400"/>
            <a:ext cx="609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1859507" y="2667000"/>
            <a:ext cx="609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1859507" y="3656402"/>
            <a:ext cx="609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859507" y="4648200"/>
            <a:ext cx="609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2" y="2442379"/>
            <a:ext cx="1439985" cy="82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57942"/>
              </p:ext>
            </p:extLst>
          </p:nvPr>
        </p:nvGraphicFramePr>
        <p:xfrm>
          <a:off x="4419600" y="1570942"/>
          <a:ext cx="4114800" cy="524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74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WIMP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="1" baseline="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GB" sz="1400" b="1" baseline="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indows, 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1400" b="1" baseline="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cons, 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GB" sz="1400" b="1" baseline="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enus and 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GB" sz="1400" b="1" baseline="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ointers)</a:t>
                      </a:r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 b="1" dirty="0"/>
                        <a:t>Explain the benefit: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711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Windows: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711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Icons: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711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Menus: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711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Pointers: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68" y="5333999"/>
            <a:ext cx="1455339" cy="92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10147"/>
            <a:ext cx="1249907" cy="54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1" y="3521882"/>
            <a:ext cx="588270" cy="61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10" y="2362200"/>
            <a:ext cx="1086690" cy="75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51" y="3409174"/>
            <a:ext cx="990600" cy="77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0" r="63262"/>
          <a:stretch/>
        </p:blipFill>
        <p:spPr bwMode="auto">
          <a:xfrm>
            <a:off x="5108572" y="4701495"/>
            <a:ext cx="7323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88" y="6056323"/>
            <a:ext cx="816974" cy="61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2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4693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Vs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43954"/>
              </p:ext>
            </p:extLst>
          </p:nvPr>
        </p:nvGraphicFramePr>
        <p:xfrm>
          <a:off x="762000" y="1681481"/>
          <a:ext cx="8087542" cy="426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Why is it easier to learn to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 a GUI interface?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72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Give one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example of a GUI interface and one feature that you like?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Why would you not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recommend a user to use a CLI interface?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 Who do you think would use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CLI interface and give one reason?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300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47</cp:revision>
  <dcterms:created xsi:type="dcterms:W3CDTF">2006-08-16T00:00:00Z</dcterms:created>
  <dcterms:modified xsi:type="dcterms:W3CDTF">2018-10-21T12:44:16Z</dcterms:modified>
</cp:coreProperties>
</file>