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0" r:id="rId4"/>
    <p:sldId id="271" r:id="rId5"/>
    <p:sldId id="26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1066800"/>
            <a:ext cx="6172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8921696"/>
              </p:ext>
            </p:extLst>
          </p:nvPr>
        </p:nvGraphicFramePr>
        <p:xfrm>
          <a:off x="685800" y="162560"/>
          <a:ext cx="8229600" cy="792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GB" sz="2000" dirty="0"/>
                        <a:t>ICT IGCSE</a:t>
                      </a:r>
                      <a:r>
                        <a:rPr lang="en-GB" sz="2000" baseline="0" dirty="0"/>
                        <a:t> Theory – Revision Presentation</a:t>
                      </a:r>
                      <a:endParaRPr lang="en-GB" sz="2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 Input devices and their uses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 userDrawn="1"/>
        </p:nvSpPr>
        <p:spPr>
          <a:xfrm>
            <a:off x="152400" y="0"/>
            <a:ext cx="381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9835" y="0"/>
            <a:ext cx="461665" cy="68580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GB" sz="1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Chapter 2: Input and output devices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477000"/>
            <a:ext cx="3810000" cy="2286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WWW.YAHMAD.CO.UK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686332"/>
              </p:ext>
            </p:extLst>
          </p:nvPr>
        </p:nvGraphicFramePr>
        <p:xfrm>
          <a:off x="720434" y="1066800"/>
          <a:ext cx="8194965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Identify input devices and their uses, e.g. keyboard, numeric keypad, pointing devices (such as mouse, touchpad, tracker ball), remote control, joystick/driving wheel, touch screen, scanners, digital cameras, microphone, sensors (general), temperature sensor, pressure sensor, light sensor, graphics tablet, video camera, web cam</a:t>
                      </a:r>
                      <a:endParaRPr lang="en-GB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084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039852"/>
              </p:ext>
            </p:extLst>
          </p:nvPr>
        </p:nvGraphicFramePr>
        <p:xfrm>
          <a:off x="720434" y="1066800"/>
          <a:ext cx="81949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Fill</a:t>
                      </a:r>
                      <a:r>
                        <a:rPr lang="en-GB" sz="1600" b="1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in the blanks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10986" y="1524000"/>
            <a:ext cx="835681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Input Devices allow data to be ____________ into a computer.</a:t>
            </a:r>
          </a:p>
          <a:p>
            <a:endParaRPr lang="en-US" dirty="0"/>
          </a:p>
          <a:p>
            <a:r>
              <a:rPr lang="en-US" dirty="0"/>
              <a:t>A mouse, touch pad and a tracker ball are know as _____________ devices. </a:t>
            </a:r>
          </a:p>
          <a:p>
            <a:endParaRPr lang="en-US" dirty="0"/>
          </a:p>
          <a:p>
            <a:r>
              <a:rPr lang="en-US" dirty="0"/>
              <a:t>A touch pad is built into the ____________. It is more difficult to use compared to a ___________. </a:t>
            </a:r>
          </a:p>
          <a:p>
            <a:endParaRPr lang="en-US" dirty="0"/>
          </a:p>
          <a:p>
            <a:r>
              <a:rPr lang="en-US" dirty="0"/>
              <a:t>A numeric key pad could be used at an ________ , _________ or ________________.</a:t>
            </a:r>
          </a:p>
          <a:p>
            <a:endParaRPr lang="en-US" dirty="0"/>
          </a:p>
          <a:p>
            <a:r>
              <a:rPr lang="en-US" dirty="0"/>
              <a:t>Remote control can be used at a ___________. </a:t>
            </a:r>
          </a:p>
          <a:p>
            <a:endParaRPr lang="en-US" dirty="0"/>
          </a:p>
          <a:p>
            <a:r>
              <a:rPr lang="en-US" dirty="0"/>
              <a:t>_______________ and _______________ can be used in a web conference. </a:t>
            </a:r>
          </a:p>
          <a:p>
            <a:endParaRPr lang="en-US" dirty="0"/>
          </a:p>
          <a:p>
            <a:r>
              <a:rPr lang="en-US" dirty="0"/>
              <a:t>Sensors read in ____________ signals. Computers read in ____________ signals. An ______ is required to convert the signal so that it can be understood by the computer.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15662" y="6023575"/>
            <a:ext cx="522533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POS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9600" y="6017537"/>
            <a:ext cx="873868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ATM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848600" y="6017535"/>
            <a:ext cx="1045833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Pointing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15525" y="6425234"/>
            <a:ext cx="63980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input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06668" y="6017537"/>
            <a:ext cx="1132133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Chip and Pin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96857" y="6017536"/>
            <a:ext cx="1132133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Laptop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553200" y="6440732"/>
            <a:ext cx="69308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Mouse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46171" y="6436581"/>
            <a:ext cx="89263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Distance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449458" y="6017537"/>
            <a:ext cx="885969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Web Cam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600200" y="6022401"/>
            <a:ext cx="1132133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Microphone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945123" y="6023575"/>
            <a:ext cx="827277" cy="3092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ADC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358761" y="6423510"/>
            <a:ext cx="1055877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Analogue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722275" y="6450966"/>
            <a:ext cx="794639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Digital</a:t>
            </a:r>
          </a:p>
        </p:txBody>
      </p:sp>
    </p:spTree>
    <p:extLst>
      <p:ext uri="{BB962C8B-B14F-4D97-AF65-F5344CB8AC3E}">
        <p14:creationId xmlns:p14="http://schemas.microsoft.com/office/powerpoint/2010/main" val="1335160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523021"/>
              </p:ext>
            </p:extLst>
          </p:nvPr>
        </p:nvGraphicFramePr>
        <p:xfrm>
          <a:off x="685801" y="1066800"/>
          <a:ext cx="5562598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4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0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50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50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50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350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21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3508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3508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3508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9280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3866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3508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3508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3508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3508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3508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3508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3508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3508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3508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7030A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400800" y="1371600"/>
            <a:ext cx="25061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Down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pPr marL="342900" indent="-342900">
              <a:buAutoNum type="arabicParenR"/>
            </a:pPr>
            <a:r>
              <a:rPr lang="en-GB" sz="1200" dirty="0">
                <a:solidFill>
                  <a:srgbClr val="FF0000"/>
                </a:solidFill>
              </a:rPr>
              <a:t>Pointing Device</a:t>
            </a:r>
          </a:p>
          <a:p>
            <a:pPr marL="342900" indent="-342900">
              <a:buAutoNum type="arabicParenR"/>
            </a:pPr>
            <a:r>
              <a:rPr lang="en-GB" sz="1200" dirty="0">
                <a:solidFill>
                  <a:srgbClr val="FF0000"/>
                </a:solidFill>
              </a:rPr>
              <a:t>Used from a distance</a:t>
            </a:r>
          </a:p>
          <a:p>
            <a:pPr marL="342900" indent="-342900">
              <a:buAutoNum type="arabicParenR"/>
            </a:pPr>
            <a:r>
              <a:rPr lang="en-GB" sz="1200" dirty="0">
                <a:solidFill>
                  <a:srgbClr val="FF0000"/>
                </a:solidFill>
              </a:rPr>
              <a:t>Used in Computer games/simulators</a:t>
            </a:r>
          </a:p>
          <a:p>
            <a:pPr marL="342900" indent="-342900">
              <a:buAutoNum type="arabicParenR"/>
            </a:pPr>
            <a:r>
              <a:rPr lang="en-GB" sz="1200" dirty="0">
                <a:solidFill>
                  <a:srgbClr val="FF0000"/>
                </a:solidFill>
              </a:rPr>
              <a:t>Can be used to create copies</a:t>
            </a:r>
          </a:p>
          <a:p>
            <a:pPr marL="342900" indent="-342900">
              <a:buAutoNum type="arabicParenR"/>
            </a:pPr>
            <a:r>
              <a:rPr lang="en-GB" sz="1200" dirty="0">
                <a:solidFill>
                  <a:srgbClr val="FF0000"/>
                </a:solidFill>
              </a:rPr>
              <a:t>Type in numerical data</a:t>
            </a:r>
          </a:p>
          <a:p>
            <a:r>
              <a:rPr lang="en-GB" sz="1200" dirty="0">
                <a:solidFill>
                  <a:srgbClr val="FF0000"/>
                </a:solidFill>
              </a:rPr>
              <a:t>6)       Used in web conference</a:t>
            </a:r>
            <a:endParaRPr lang="en-GB" sz="1400" dirty="0">
              <a:solidFill>
                <a:srgbClr val="FF0000"/>
              </a:solidFill>
            </a:endParaRPr>
          </a:p>
          <a:p>
            <a:pPr marL="342900" indent="-342900">
              <a:buAutoNum type="arabicParenR"/>
            </a:pP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66680" y="3352800"/>
            <a:ext cx="27773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Across</a:t>
            </a:r>
          </a:p>
          <a:p>
            <a:endParaRPr lang="en-GB" dirty="0">
              <a:solidFill>
                <a:srgbClr val="7030A0"/>
              </a:solidFill>
            </a:endParaRPr>
          </a:p>
          <a:p>
            <a:pPr marL="228600" indent="-228600">
              <a:buFontTx/>
              <a:buAutoNum type="arabicParenR"/>
            </a:pPr>
            <a:r>
              <a:rPr lang="en-US" sz="1200" dirty="0">
                <a:solidFill>
                  <a:srgbClr val="7030A0"/>
                </a:solidFill>
              </a:rPr>
              <a:t>Part of a laptop (Pointing device)</a:t>
            </a:r>
          </a:p>
          <a:p>
            <a:pPr marL="228600" indent="-228600">
              <a:buFontTx/>
              <a:buAutoNum type="arabicParenR"/>
            </a:pPr>
            <a:r>
              <a:rPr lang="en-US" sz="1200" dirty="0">
                <a:solidFill>
                  <a:srgbClr val="7030A0"/>
                </a:solidFill>
              </a:rPr>
              <a:t>Measures real world properties</a:t>
            </a:r>
          </a:p>
          <a:p>
            <a:pPr marL="228600" indent="-228600">
              <a:buFontTx/>
              <a:buAutoNum type="arabicParenR"/>
            </a:pPr>
            <a:r>
              <a:rPr lang="en-US" sz="1200" dirty="0">
                <a:solidFill>
                  <a:srgbClr val="7030A0"/>
                </a:solidFill>
              </a:rPr>
              <a:t>Used to input sound</a:t>
            </a:r>
          </a:p>
          <a:p>
            <a:pPr marL="228600" indent="-228600">
              <a:buAutoNum type="arabicParenR"/>
            </a:pPr>
            <a:r>
              <a:rPr lang="en-US" sz="1200" dirty="0">
                <a:solidFill>
                  <a:srgbClr val="7030A0"/>
                </a:solidFill>
              </a:rPr>
              <a:t>Used by users with restricted wrist movement.</a:t>
            </a:r>
          </a:p>
          <a:p>
            <a:pPr marL="228600" indent="-228600">
              <a:buAutoNum type="arabicParenR"/>
            </a:pPr>
            <a:r>
              <a:rPr lang="en-US" sz="1200" dirty="0">
                <a:solidFill>
                  <a:srgbClr val="7030A0"/>
                </a:solidFill>
              </a:rPr>
              <a:t>Sensors record in this signal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2847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25327"/>
              </p:ext>
            </p:extLst>
          </p:nvPr>
        </p:nvGraphicFramePr>
        <p:xfrm>
          <a:off x="720434" y="1066800"/>
          <a:ext cx="81949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Matching Input Device and their Use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Picture 7" descr="Image result for keyboar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62" y="1647371"/>
            <a:ext cx="1066800" cy="58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457" y="5313639"/>
            <a:ext cx="4041775" cy="762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43" y="2372918"/>
            <a:ext cx="619291" cy="470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457" y="3852863"/>
            <a:ext cx="4621213" cy="4937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754" y="3112804"/>
            <a:ext cx="768078" cy="472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865" y="4663282"/>
            <a:ext cx="4090987" cy="48736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471" y="3794919"/>
            <a:ext cx="55632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457" y="2372918"/>
            <a:ext cx="4352925" cy="48736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621" y="4602163"/>
            <a:ext cx="46152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457" y="3097723"/>
            <a:ext cx="6389687" cy="48736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320" y="5415517"/>
            <a:ext cx="589910" cy="558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114" y="1647371"/>
            <a:ext cx="4029075" cy="48736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528499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086200"/>
              </p:ext>
            </p:extLst>
          </p:nvPr>
        </p:nvGraphicFramePr>
        <p:xfrm>
          <a:off x="720434" y="1066800"/>
          <a:ext cx="81949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Questions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944192"/>
              </p:ext>
            </p:extLst>
          </p:nvPr>
        </p:nvGraphicFramePr>
        <p:xfrm>
          <a:off x="762000" y="1681481"/>
          <a:ext cx="8087542" cy="426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7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77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1) Describe</a:t>
                      </a:r>
                      <a:r>
                        <a:rPr lang="en-GB" sz="1400" b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three different types of input devices you use?</a:t>
                      </a:r>
                      <a:endParaRPr lang="en-GB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3972"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747"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2) Describe three</a:t>
                      </a:r>
                      <a:r>
                        <a:rPr lang="en-GB" sz="1400" b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different types of sensors and their use?</a:t>
                      </a:r>
                      <a:endParaRPr lang="en-GB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747">
                <a:tc>
                  <a:txBody>
                    <a:bodyPr/>
                    <a:lstStyle/>
                    <a:p>
                      <a:endParaRPr lang="en-GB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GB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GB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747"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3) Why can</a:t>
                      </a:r>
                      <a:r>
                        <a:rPr lang="en-GB" sz="1400" b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computers not read data from sensors?</a:t>
                      </a:r>
                      <a:endParaRPr lang="en-GB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747">
                <a:tc>
                  <a:txBody>
                    <a:bodyPr/>
                    <a:lstStyle/>
                    <a:p>
                      <a:endParaRPr lang="en-GB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GB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GB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747"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4) What is required</a:t>
                      </a:r>
                      <a:r>
                        <a:rPr lang="en-GB" sz="1400" b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for a computer to read data from a sensor?</a:t>
                      </a:r>
                      <a:endParaRPr lang="en-GB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7747">
                <a:tc>
                  <a:txBody>
                    <a:bodyPr/>
                    <a:lstStyle/>
                    <a:p>
                      <a:endParaRPr lang="en-GB" sz="14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GB" sz="14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GB" sz="14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54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</TotalTime>
  <Words>321</Words>
  <Application>Microsoft Office PowerPoint</Application>
  <PresentationFormat>On-screen Show (4:3)</PresentationFormat>
  <Paragraphs>64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yahmad</dc:creator>
  <cp:lastModifiedBy>yahmad</cp:lastModifiedBy>
  <cp:revision>52</cp:revision>
  <dcterms:created xsi:type="dcterms:W3CDTF">2006-08-16T00:00:00Z</dcterms:created>
  <dcterms:modified xsi:type="dcterms:W3CDTF">2018-10-21T12:45:17Z</dcterms:modified>
</cp:coreProperties>
</file>