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67028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  <a:r>
                        <a:rPr lang="en-GB" sz="2000" baseline="0" dirty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Output devices and their uses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2: Input and output devices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77477"/>
              </p:ext>
            </p:extLst>
          </p:nvPr>
        </p:nvGraphicFramePr>
        <p:xfrm>
          <a:off x="720434" y="1066800"/>
          <a:ext cx="819496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output devices and their uses, e.g. CRT monitor, </a:t>
                      </a:r>
                      <a:r>
                        <a:rPr lang="en-GB" sz="16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TFT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/LCD monitor, IPS/LCD monitor, LED monitor, touch screen (as an output device), multimedia projector, laser printer, inkjet printer, dot matrix printer, wide format printer, 3D printer, speakers, motors, buzzers, heaters, lights/lamps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 the advantages and disadvantages of any of the above devices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52635"/>
              </p:ext>
            </p:extLst>
          </p:nvPr>
        </p:nvGraphicFramePr>
        <p:xfrm>
          <a:off x="609600" y="990600"/>
          <a:ext cx="5831840" cy="533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249252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9103"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400799" y="1371600"/>
            <a:ext cx="2743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Down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Used by professional graphic artists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Prints high quality – low volume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Prints high quality – high volume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Outputs sound</a:t>
            </a:r>
          </a:p>
          <a:p>
            <a:pPr marL="342900" indent="-342900">
              <a:buAutoNum type="arabicParenR"/>
            </a:pPr>
            <a:r>
              <a:rPr lang="en-GB" sz="1200" b="1" dirty="0">
                <a:solidFill>
                  <a:srgbClr val="FF0000"/>
                </a:solidFill>
              </a:rPr>
              <a:t>affects</a:t>
            </a:r>
            <a:r>
              <a:rPr lang="en-GB" sz="1200" dirty="0">
                <a:solidFill>
                  <a:srgbClr val="FF0000"/>
                </a:solidFill>
              </a:rPr>
              <a:t> or </a:t>
            </a:r>
            <a:r>
              <a:rPr lang="en-GB" sz="1200" b="1" dirty="0">
                <a:solidFill>
                  <a:srgbClr val="FF0000"/>
                </a:solidFill>
              </a:rPr>
              <a:t>control</a:t>
            </a:r>
            <a:r>
              <a:rPr lang="en-GB" sz="1200" dirty="0">
                <a:solidFill>
                  <a:srgbClr val="FF0000"/>
                </a:solidFill>
              </a:rPr>
              <a:t> the real world</a:t>
            </a:r>
          </a:p>
          <a:p>
            <a:pPr marL="342900" indent="-342900">
              <a:buAutoNum type="arabicParenR"/>
            </a:pP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3979" y="4414629"/>
            <a:ext cx="2777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Across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Requires more desk space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High levels of brightness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Used on phones/tablets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Used by teachers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Prints low quality – carbon copies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Prints large copies</a:t>
            </a:r>
          </a:p>
          <a:p>
            <a:pPr marL="228600" indent="-228600">
              <a:buAutoNum type="arabicParenR"/>
            </a:pPr>
            <a:endParaRPr lang="en-GB" sz="1200" dirty="0">
              <a:solidFill>
                <a:srgbClr val="7030A0"/>
              </a:solidFill>
            </a:endParaRPr>
          </a:p>
          <a:p>
            <a:pPr marL="228600" indent="-228600">
              <a:buAutoNum type="arabicParenR"/>
            </a:pPr>
            <a:endParaRPr lang="en-GB" sz="1200" dirty="0">
              <a:solidFill>
                <a:srgbClr val="7030A0"/>
              </a:solidFill>
            </a:endParaRPr>
          </a:p>
          <a:p>
            <a:pPr marL="228600" indent="-228600">
              <a:buAutoNum type="arabicParenR"/>
            </a:pPr>
            <a:endParaRPr lang="en-GB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4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92796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Matching the correct printer and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fill in the blanks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680568" y="3885418"/>
            <a:ext cx="52578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______ quality printer which is used when printing in ______ volumes. Printer is ______ to buy but ink runs out ________.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72178" y="2978732"/>
            <a:ext cx="157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Inkjet Printer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0" y="1615123"/>
            <a:ext cx="442433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______ quality printer.</a:t>
            </a:r>
          </a:p>
          <a:p>
            <a:r>
              <a:rPr lang="en-GB" dirty="0"/>
              <a:t>Prints _______ copies </a:t>
            </a:r>
          </a:p>
          <a:p>
            <a:r>
              <a:rPr lang="en-GB" dirty="0"/>
              <a:t>Prints on ____________ multi-part stationary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5507" y="3885418"/>
            <a:ext cx="157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Dot Matrix 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" y="3772819"/>
            <a:ext cx="101758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36" y="1584629"/>
            <a:ext cx="1062064" cy="106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6313"/>
            <a:ext cx="11826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2" y="2739535"/>
            <a:ext cx="94456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72178" y="1930995"/>
            <a:ext cx="157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Laser Printer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80568" y="2886399"/>
            <a:ext cx="52578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High quality printer used in offices to print high _________. Printing is _______ and _________ lasts long time compared to inkjet cartridge.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7155" y="5422900"/>
            <a:ext cx="8738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99302" y="5965230"/>
            <a:ext cx="8738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Carbon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5000" y="5422900"/>
            <a:ext cx="10246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continuous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50727" y="5408711"/>
            <a:ext cx="6096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High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05680" y="5981700"/>
            <a:ext cx="6096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3170" y="5396664"/>
            <a:ext cx="79773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cheap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82836" y="5987653"/>
            <a:ext cx="79773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quickly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53768" y="5965229"/>
            <a:ext cx="9525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Volumes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44900" y="5404942"/>
            <a:ext cx="9525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fast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77155" y="5987654"/>
            <a:ext cx="9525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tonner</a:t>
            </a:r>
          </a:p>
        </p:txBody>
      </p:sp>
    </p:spTree>
    <p:extLst>
      <p:ext uri="{BB962C8B-B14F-4D97-AF65-F5344CB8AC3E}">
        <p14:creationId xmlns:p14="http://schemas.microsoft.com/office/powerpoint/2010/main" val="352849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98950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Matching the correct printer and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fill in the blanks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66104" y="2978732"/>
            <a:ext cx="11808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3D Printer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0" y="1615123"/>
            <a:ext cx="442433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3D Printers can produce ______ objects by building _____ upon layer. Parts can be _______ which are no longer manufactured.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36" y="1584629"/>
            <a:ext cx="1062064" cy="106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66105" y="1680024"/>
            <a:ext cx="96683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Wide Format Printer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80568" y="2886399"/>
            <a:ext cx="52578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Wide _________ printers are generally used when ________ format printing is required. High _________ printing compared to laser and inkjet printers.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4288" y="4267200"/>
            <a:ext cx="8738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layer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5629" y="4267197"/>
            <a:ext cx="888371" cy="310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solid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15000" y="4267198"/>
            <a:ext cx="80687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created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1" y="1885990"/>
            <a:ext cx="1506537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8" y="2965238"/>
            <a:ext cx="12319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660311" y="4270177"/>
            <a:ext cx="80687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format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36580" y="4267199"/>
            <a:ext cx="80687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large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6636" y="4270177"/>
            <a:ext cx="117769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resolution</a:t>
            </a:r>
            <a:endParaRPr lang="en-GB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0421"/>
              </p:ext>
            </p:extLst>
          </p:nvPr>
        </p:nvGraphicFramePr>
        <p:xfrm>
          <a:off x="685800" y="4724400"/>
          <a:ext cx="7691912" cy="1559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9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Describe</a:t>
                      </a:r>
                      <a:r>
                        <a:rPr lang="en-GB" baseline="0"/>
                        <a:t> the roles </a:t>
                      </a:r>
                      <a:r>
                        <a:rPr lang="en-GB" baseline="0" dirty="0"/>
                        <a:t>of actuators?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6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39666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Matching the correct printer and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fill in the blanks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33371"/>
              </p:ext>
            </p:extLst>
          </p:nvPr>
        </p:nvGraphicFramePr>
        <p:xfrm>
          <a:off x="762000" y="1524000"/>
          <a:ext cx="8077200" cy="46041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98">
                <a:tc gridSpan="3">
                  <a:txBody>
                    <a:bodyPr/>
                    <a:lstStyle/>
                    <a:p>
                      <a:r>
                        <a:rPr lang="en-GB" dirty="0"/>
                        <a:t>Compare the</a:t>
                      </a:r>
                      <a:r>
                        <a:rPr lang="en-GB" baseline="0" dirty="0"/>
                        <a:t> use of CRT, LCD and IPS monitors?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39">
                <a:tc gridSpan="3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Disadvantage</a:t>
                      </a:r>
                      <a:r>
                        <a:rPr lang="en-GB" b="1" baseline="0" dirty="0"/>
                        <a:t> 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1">
                <a:tc>
                  <a:txBody>
                    <a:bodyPr/>
                    <a:lstStyle/>
                    <a:p>
                      <a:r>
                        <a:rPr lang="en-US" sz="1600" b="1" dirty="0"/>
                        <a:t>Cathode Ray Tube (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CRT</a:t>
                      </a:r>
                      <a:r>
                        <a:rPr lang="en-US" sz="1600" b="1" dirty="0"/>
                        <a:t>)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851">
                <a:tc>
                  <a:txBody>
                    <a:bodyPr/>
                    <a:lstStyle/>
                    <a:p>
                      <a:r>
                        <a:rPr lang="en-US" sz="1600" b="1" dirty="0"/>
                        <a:t>Liquid Crystal Display (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LCD</a:t>
                      </a:r>
                      <a:r>
                        <a:rPr lang="en-US" sz="1600" b="1" dirty="0"/>
                        <a:t>) Monitor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5" y="4648200"/>
            <a:ext cx="510128" cy="47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15" y="5647434"/>
            <a:ext cx="487904" cy="4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09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330</Words>
  <Application>Microsoft Office PowerPoint</Application>
  <PresentationFormat>On-screen Show (4:3)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71</cp:revision>
  <dcterms:created xsi:type="dcterms:W3CDTF">2006-08-16T00:00:00Z</dcterms:created>
  <dcterms:modified xsi:type="dcterms:W3CDTF">2018-10-21T12:46:13Z</dcterms:modified>
</cp:coreProperties>
</file>