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5" r:id="rId2"/>
    <p:sldId id="266" r:id="rId3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484" autoAdjust="0"/>
  </p:normalViewPr>
  <p:slideViewPr>
    <p:cSldViewPr>
      <p:cViewPr>
        <p:scale>
          <a:sx n="70" d="100"/>
          <a:sy n="70" d="100"/>
        </p:scale>
        <p:origin x="-156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030" y="4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4F488-04FF-4A4E-8A3C-D96A46882382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29825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030" y="8829825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1C73D-84A1-4C1C-857D-C1B70AEC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72393" cy="4650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3993" y="4"/>
            <a:ext cx="2972392" cy="4650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BE74-EDCE-4847-BAC2-A0FCA5B28F5A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320" y="4415678"/>
            <a:ext cx="5487369" cy="41839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29860"/>
            <a:ext cx="2972393" cy="4650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3993" y="8829860"/>
            <a:ext cx="2972392" cy="4650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AE8F-1FDF-45CE-BA0A-3A21057C1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2F1D6-4A3F-4505-8AA2-5E53D7EA3C25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2757075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Mock Exam</a:t>
                      </a:r>
                      <a:endParaRPr lang="en-GB" sz="20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fr-FR" b="1" dirty="0" smtClean="0"/>
              <a:t>Chapter 18: Data Manipulation (Access)</a:t>
            </a:r>
            <a:endParaRPr lang="fr-FR" b="1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05300"/>
              </p:ext>
            </p:extLst>
          </p:nvPr>
        </p:nvGraphicFramePr>
        <p:xfrm>
          <a:off x="755576" y="1052736"/>
          <a:ext cx="8208912" cy="4785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08912"/>
              </a:tblGrid>
              <a:tr h="136815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1) Using a suitable database package (Access), import the file 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Footballnew.CSV </a:t>
                      </a:r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(Data Format – 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Day/Month/Year</a:t>
                      </a:r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200" b="1" i="0" u="sng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r">
                        <a:buFont typeface="+mj-lt"/>
                        <a:buNone/>
                      </a:pPr>
                      <a:r>
                        <a:rPr lang="en-US" sz="1400" b="1" i="0" u="sng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 the following data types to the fields: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 Some Players have transferred to new clubs. Please update the following Records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Juan Mata (New club – Man </a:t>
                      </a:r>
                      <a:r>
                        <a:rPr lang="en-US" sz="14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Utd</a:t>
                      </a:r>
                      <a:endParaRPr lang="en-US" sz="1400" b="0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Edinson</a:t>
                      </a:r>
                      <a:r>
                        <a:rPr lang="en-US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Cavani</a:t>
                      </a:r>
                      <a:r>
                        <a:rPr lang="en-US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(New club – Man </a:t>
                      </a:r>
                      <a:r>
                        <a:rPr lang="en-US" sz="14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Utd</a:t>
                      </a:r>
                      <a:r>
                        <a:rPr lang="en-US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 Please add the following </a:t>
                      </a:r>
                      <a:r>
                        <a:rPr lang="en-US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record </a:t>
                      </a:r>
                      <a:r>
                        <a:rPr lang="en-US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your database (Enter no for all </a:t>
                      </a:r>
                      <a:r>
                        <a:rPr lang="en-US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sponsor)</a:t>
                      </a: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20" t="10417" r="32760" b="27725"/>
          <a:stretch/>
        </p:blipFill>
        <p:spPr bwMode="auto">
          <a:xfrm>
            <a:off x="3491880" y="1650417"/>
            <a:ext cx="2030323" cy="210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24128" y="1844824"/>
            <a:ext cx="280831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Make sure that you use these field names. </a:t>
            </a:r>
            <a:r>
              <a:rPr lang="en-US" sz="1400" dirty="0" smtClean="0"/>
              <a:t>Each player will have a unique player number</a:t>
            </a:r>
            <a:r>
              <a:rPr lang="en-US" sz="1400" dirty="0" smtClean="0"/>
              <a:t>. Assign a suitable primary key.</a:t>
            </a:r>
            <a:endParaRPr lang="en-US" sz="1400" dirty="0" smtClean="0"/>
          </a:p>
          <a:p>
            <a:endParaRPr lang="en-GB" sz="1400" dirty="0"/>
          </a:p>
          <a:p>
            <a:r>
              <a:rPr lang="en-GB" sz="1400" b="1" dirty="0" smtClean="0"/>
              <a:t>Tip: Change field types when you import the CSV File.</a:t>
            </a:r>
            <a:endParaRPr lang="en-US" sz="1400" b="1" dirty="0"/>
          </a:p>
          <a:p>
            <a:endParaRPr lang="en-US" dirty="0"/>
          </a:p>
        </p:txBody>
      </p:sp>
      <p:sp>
        <p:nvSpPr>
          <p:cNvPr id="9" name="Up Arrow 8"/>
          <p:cNvSpPr/>
          <p:nvPr/>
        </p:nvSpPr>
        <p:spPr>
          <a:xfrm rot="16200000" flipH="1">
            <a:off x="5319181" y="2655011"/>
            <a:ext cx="135014" cy="674879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7" t="17869" r="58019" b="41066"/>
          <a:stretch/>
        </p:blipFill>
        <p:spPr bwMode="auto">
          <a:xfrm>
            <a:off x="947063" y="1600930"/>
            <a:ext cx="2448272" cy="214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" t="19791" r="3508" b="70965"/>
          <a:stretch/>
        </p:blipFill>
        <p:spPr bwMode="auto">
          <a:xfrm>
            <a:off x="682075" y="5151170"/>
            <a:ext cx="8282413" cy="45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0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04709"/>
              </p:ext>
            </p:extLst>
          </p:nvPr>
        </p:nvGraphicFramePr>
        <p:xfrm>
          <a:off x="683568" y="1052736"/>
          <a:ext cx="8280920" cy="5166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80920"/>
              </a:tblGrid>
              <a:tr h="136815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Produce a report which: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Shows only the records where the Position is Forward and the Goals scored is more than 20 (&gt;20)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Shows only the fields: Name, Club, Nationality, Value, Goals  and Goal Bonus (Do not show the forward field)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 a new field called Total Goal Bonus which is calculated at run-time. In this field you will multiply the Goals by the Goal Bonus Fields.   Format the new field as Currency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single page wide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a page orientation of landscape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Sorts the Goals into Descending order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Calculates the total number of forward players - Count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the label “Number of forward Players” for the total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Includes the heading “Forward Players” at the top of the report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your name and form at the top of each page.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 the Total number of goals scored by all the forwards. Label: Total Goals – Place below the Goals Field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 the Max and Min for the total number of goals scores. Include appropriate labels and place below the Total Sum of goals scored</a:t>
                      </a: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3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Find only the </a:t>
                      </a:r>
                      <a:r>
                        <a:rPr lang="en-US" sz="1400" b="1" u="sng" dirty="0" smtClean="0">
                          <a:solidFill>
                            <a:schemeClr val="tx1"/>
                          </a:solidFill>
                        </a:rPr>
                        <a:t>clubs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who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have scored </a:t>
                      </a:r>
                      <a:r>
                        <a:rPr lang="en-US" sz="1400" b="1" u="sng" baseline="0" dirty="0" smtClean="0">
                          <a:solidFill>
                            <a:schemeClr val="tx1"/>
                          </a:solidFill>
                        </a:rPr>
                        <a:t>more than 25</a:t>
                      </a:r>
                      <a:r>
                        <a:rPr lang="en-US" sz="1400" b="1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goals combined.</a:t>
                      </a:r>
                      <a:endParaRPr lang="en-US" sz="1400" b="1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Using this selection produce a </a:t>
                      </a:r>
                      <a:r>
                        <a:rPr lang="en-US" sz="1300" b="1" u="sng" dirty="0" smtClean="0">
                          <a:solidFill>
                            <a:schemeClr val="tx1"/>
                          </a:solidFill>
                        </a:rPr>
                        <a:t>new report </a:t>
                      </a:r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which: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300" b="0" u="none" dirty="0" smtClean="0">
                          <a:solidFill>
                            <a:schemeClr val="tx1"/>
                          </a:solidFill>
                        </a:rPr>
                        <a:t>Shows only the Name,</a:t>
                      </a:r>
                      <a:r>
                        <a:rPr lang="en-GB" sz="1300" b="0" u="none" baseline="0" dirty="0" smtClean="0">
                          <a:solidFill>
                            <a:schemeClr val="tx1"/>
                          </a:solidFill>
                        </a:rPr>
                        <a:t> Clubs and Goals</a:t>
                      </a:r>
                      <a:endParaRPr lang="en-GB" sz="1300" b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u="none" baseline="0" dirty="0" smtClean="0">
                          <a:solidFill>
                            <a:schemeClr val="tx1"/>
                          </a:solidFill>
                        </a:rPr>
                        <a:t>Sum up the total Goals for each club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u="none" baseline="0" dirty="0" smtClean="0">
                          <a:solidFill>
                            <a:schemeClr val="tx1"/>
                          </a:solidFill>
                        </a:rPr>
                        <a:t>Count the number of players of have scored for each club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the goals into Descending order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300" b="0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3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the query into an spreadsheet software.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3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 sure you save the query before you export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3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the first two columns and create a simple bar chart.</a:t>
                      </a:r>
                      <a:endParaRPr lang="en-US" sz="1300" b="1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6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5047</TotalTime>
  <Words>394</Words>
  <Application>Microsoft Office PowerPoint</Application>
  <PresentationFormat>On-screen Show 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306</cp:revision>
  <cp:lastPrinted>2014-01-23T09:01:22Z</cp:lastPrinted>
  <dcterms:created xsi:type="dcterms:W3CDTF">2012-07-13T15:47:49Z</dcterms:created>
  <dcterms:modified xsi:type="dcterms:W3CDTF">2016-09-25T18:01:24Z</dcterms:modified>
</cp:coreProperties>
</file>