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>
        <p:scale>
          <a:sx n="80" d="100"/>
          <a:sy n="80" d="100"/>
        </p:scale>
        <p:origin x="-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976652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 a CSV File and editing Data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644347" y="2412474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39240"/>
              </p:ext>
            </p:extLst>
          </p:nvPr>
        </p:nvGraphicFramePr>
        <p:xfrm>
          <a:off x="667979" y="1044272"/>
          <a:ext cx="8247421" cy="533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47421"/>
              </a:tblGrid>
              <a:tr h="136815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database package (Access), import the file 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movie.CSV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 Format – Day/Month/Year)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Remember to change the field types when importing the CSV file to avoid import errors. </a:t>
                      </a:r>
                      <a:endParaRPr lang="en-US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+mj-lt"/>
                        <a:buNone/>
                      </a:pPr>
                      <a:r>
                        <a:rPr lang="en-US" sz="14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the following data types to the fields: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4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movie will have a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number</a:t>
                      </a:r>
                      <a:r>
                        <a:rPr lang="en-US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Set the number as the </a:t>
                      </a:r>
                      <a:r>
                        <a:rPr lang="en-US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Please add the following records (movies) to your database -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Yes, 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£15, </a:t>
                      </a:r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DVD</a:t>
                      </a:r>
                      <a:endParaRPr lang="en-US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1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Shawshank</a:t>
                      </a:r>
                      <a:r>
                        <a:rPr lang="en-US" sz="14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Redemption: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(Drama, 1994, Sold – </a:t>
                      </a:r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Rating –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 – 142min, Actors - Tim Robbins Morgan Freeman)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Gladiator: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(Drama, 2000, sold –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Rating –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 155min,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 Russell Crowe, Joaquin Phoenix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8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Mile: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(Drama, 1999, sold –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Rating –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 189min,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Hanks Michael Clarke Duncan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0" t="30930" r="32760" b="30288"/>
          <a:stretch/>
        </p:blipFill>
        <p:spPr bwMode="auto">
          <a:xfrm>
            <a:off x="1100028" y="1620336"/>
            <a:ext cx="3600400" cy="233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5-Point Star 13"/>
          <p:cNvSpPr/>
          <p:nvPr/>
        </p:nvSpPr>
        <p:spPr>
          <a:xfrm>
            <a:off x="1065040" y="2989341"/>
            <a:ext cx="216024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065040" y="3423468"/>
            <a:ext cx="216024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16906" r="56668" b="33414"/>
          <a:stretch/>
        </p:blipFill>
        <p:spPr bwMode="auto">
          <a:xfrm>
            <a:off x="5348501" y="1881717"/>
            <a:ext cx="1962008" cy="192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468180" y="3061349"/>
            <a:ext cx="3600400" cy="673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8740" y="2106969"/>
            <a:ext cx="1584176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“</a:t>
            </a:r>
            <a:r>
              <a:rPr lang="en-GB" sz="1400" b="1" dirty="0" smtClean="0">
                <a:solidFill>
                  <a:srgbClr val="FF0000"/>
                </a:solidFill>
              </a:rPr>
              <a:t>In stock</a:t>
            </a:r>
            <a:r>
              <a:rPr lang="en-GB" sz="1400" dirty="0" smtClean="0"/>
              <a:t>” field needs to be a </a:t>
            </a:r>
            <a:r>
              <a:rPr lang="en-GB" sz="1400" b="1" u="sng" dirty="0" smtClean="0"/>
              <a:t>Boolean</a:t>
            </a:r>
            <a:r>
              <a:rPr lang="en-GB" sz="1400" dirty="0" smtClean="0"/>
              <a:t>. The format needs to be set as “</a:t>
            </a:r>
            <a:r>
              <a:rPr lang="en-GB" sz="1400" b="1" dirty="0" smtClean="0">
                <a:solidFill>
                  <a:srgbClr val="FF0000"/>
                </a:solidFill>
              </a:rPr>
              <a:t>Text box</a:t>
            </a:r>
            <a:r>
              <a:rPr lang="en-GB" sz="1400" dirty="0" smtClean="0"/>
              <a:t>”.</a:t>
            </a:r>
            <a:endParaRPr lang="en-US" sz="1400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20592" r="5311" b="73478"/>
          <a:stretch/>
        </p:blipFill>
        <p:spPr bwMode="auto">
          <a:xfrm>
            <a:off x="732040" y="4937567"/>
            <a:ext cx="8183360" cy="40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t="59566" r="70050" b="33680"/>
          <a:stretch/>
        </p:blipFill>
        <p:spPr bwMode="auto">
          <a:xfrm>
            <a:off x="6941085" y="3495477"/>
            <a:ext cx="1974316" cy="49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6428620" y="3689170"/>
            <a:ext cx="792088" cy="117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189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149</cp:revision>
  <dcterms:created xsi:type="dcterms:W3CDTF">2006-08-16T00:00:00Z</dcterms:created>
  <dcterms:modified xsi:type="dcterms:W3CDTF">2016-09-25T17:20:07Z</dcterms:modified>
</cp:coreProperties>
</file>