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826891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Calculated Formulas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44347" y="2412474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6662168" y="2387450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91848"/>
              </p:ext>
            </p:extLst>
          </p:nvPr>
        </p:nvGraphicFramePr>
        <p:xfrm>
          <a:off x="685800" y="1019248"/>
          <a:ext cx="8229600" cy="5091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9337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you make the report you need to create and save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Query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DVDs Total Sales .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Movie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Name, Genre, Year, Price and Sold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Movies and the duration is Between 90 and 115 Minutes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Insert a new field called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Monthly Sales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which is calculated at run-time –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You need to multiply the </a:t>
                      </a:r>
                      <a:r>
                        <a:rPr lang="en-US" sz="1400" b="1" u="sng" dirty="0" smtClean="0">
                          <a:solidFill>
                            <a:srgbClr val="FF0000"/>
                          </a:solidFill>
                        </a:rPr>
                        <a:t>Sold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by the </a:t>
                      </a:r>
                      <a:r>
                        <a:rPr lang="en-US" sz="1400" b="1" u="sng" dirty="0" smtClean="0">
                          <a:solidFill>
                            <a:srgbClr val="FF0000"/>
                          </a:solidFill>
                        </a:rPr>
                        <a:t>Price</a:t>
                      </a:r>
                      <a:r>
                        <a:rPr lang="en-US" sz="1400" b="1" u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0" u="none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Insert a new field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called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Projected Annual Sales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which is calculated at run-time -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You need to multiply the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Monthly Sales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Field * 12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Format the new fields as a </a:t>
                      </a:r>
                      <a:r>
                        <a:rPr lang="en-US" sz="1400" b="1" u="sng" baseline="0" dirty="0" smtClean="0">
                          <a:solidFill>
                            <a:srgbClr val="FF0000"/>
                          </a:solidFill>
                        </a:rPr>
                        <a:t>currency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page wide</a:t>
                      </a:r>
                      <a:r>
                        <a:rPr lang="en-GB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---- Has a page orientation of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endParaRPr lang="en-US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Movies (Label – Count of Movies)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(AVG) 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Sales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60256" r="12958" b="25481"/>
          <a:stretch/>
        </p:blipFill>
        <p:spPr bwMode="auto">
          <a:xfrm>
            <a:off x="856854" y="3795650"/>
            <a:ext cx="8143214" cy="92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7315200" y="3773276"/>
            <a:ext cx="787425" cy="4863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462629" y="3681351"/>
            <a:ext cx="348862" cy="57825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19906" y="3434722"/>
            <a:ext cx="21602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Two new fields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159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152</cp:revision>
  <dcterms:created xsi:type="dcterms:W3CDTF">2006-08-16T00:00:00Z</dcterms:created>
  <dcterms:modified xsi:type="dcterms:W3CDTF">2016-09-25T17:26:25Z</dcterms:modified>
</cp:coreProperties>
</file>