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826891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Extension (Simple Queries &amp; Report) 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644347" y="2412474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662168" y="2435002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6662168" y="2387450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6662168" y="2435002"/>
            <a:ext cx="252247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06728"/>
              </p:ext>
            </p:extLst>
          </p:nvPr>
        </p:nvGraphicFramePr>
        <p:xfrm>
          <a:off x="685801" y="1066800"/>
          <a:ext cx="8229600" cy="492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600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Identify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each task is completed in a query or report or could be done in both.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221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1: (Title: Blue-ray Movies)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Genre, Year and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Blu-ray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Year in to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Descending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- you need to add </a:t>
                      </a:r>
                      <a:r>
                        <a:rPr lang="en-US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£3 to the Blu-ray</a:t>
                      </a:r>
                      <a:r>
                        <a:rPr lang="en-US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price. </a:t>
                      </a:r>
                      <a:endParaRPr lang="en-GB" sz="1300" b="0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orientation of portrait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your name in the page header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formula to </a:t>
                      </a:r>
                      <a:r>
                        <a:rPr lang="en-GB" sz="1300" b="1" i="0" u="sng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the movies (label: movies count</a:t>
                      </a: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i="0" u="none" kern="1200" baseline="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2: (Title: Projected DVD Annual Sales 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Genre, Year and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DVD, in stock and the year is equal to or more than 2012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Sold in to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Descending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- you need to add </a:t>
                      </a:r>
                      <a:r>
                        <a:rPr lang="en-US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 to the DVD</a:t>
                      </a:r>
                      <a:r>
                        <a:rPr lang="en-US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US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Annual Sales</a:t>
                      </a:r>
                      <a:r>
                        <a:rPr lang="en-US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is calculated at a run time - you need to multiply the </a:t>
                      </a:r>
                      <a:r>
                        <a:rPr lang="en-US" sz="1300" b="1" i="0" u="sng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</a:t>
                      </a:r>
                      <a:r>
                        <a:rPr lang="en-US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 by the </a:t>
                      </a:r>
                      <a:r>
                        <a:rPr lang="en-US" sz="1300" b="1" i="0" u="sng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US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field. </a:t>
                      </a:r>
                      <a:endParaRPr lang="en-GB" sz="1300" b="0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orientation of portrait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your name in the page header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formula to </a:t>
                      </a:r>
                      <a:r>
                        <a:rPr lang="en-GB" sz="1300" b="1" i="0" u="sng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the movies (label: movies count)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formula which will calculate the total Sum, Max, Min and Average for the New Annual Sales Field. Include appropriate labels.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304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153</cp:revision>
  <dcterms:created xsi:type="dcterms:W3CDTF">2006-08-16T00:00:00Z</dcterms:created>
  <dcterms:modified xsi:type="dcterms:W3CDTF">2016-09-25T17:28:05Z</dcterms:modified>
</cp:coreProperties>
</file>