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26891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Summery Query and Exporting Data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4347" y="2412474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387450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52247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83120"/>
              </p:ext>
            </p:extLst>
          </p:nvPr>
        </p:nvGraphicFramePr>
        <p:xfrm>
          <a:off x="685800" y="1061255"/>
          <a:ext cx="8229600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1834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Create a new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Query with the following Criteria: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Genre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Sold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Sum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up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total sales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for each Movie using the Summery Query Option and then select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count records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check box.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Only find the records with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&gt; 10 Movies Sold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Sold Field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you save the query before you export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graph using a suitable spreadsheet software: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6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first two columns and create a simple bar chart.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the legend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 Sales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Genre,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it is a different colour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1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 the same steps again however this time replace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show years from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 – 2013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Sold Field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 order</a:t>
                      </a:r>
                      <a:endParaRPr lang="en-GB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select data from the second column for the bar chart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select data tool to include the Years in the Horizontal Axis</a:t>
                      </a:r>
                      <a:endParaRPr lang="en-GB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Figures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</a:t>
                      </a: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a Report for both of the Summery Queries – Portrait and include a Count Formula.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17583" r="61784" b="62276"/>
          <a:stretch/>
        </p:blipFill>
        <p:spPr bwMode="auto">
          <a:xfrm>
            <a:off x="6575252" y="1879739"/>
            <a:ext cx="2105989" cy="106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5" t="38748" r="31129" b="24892"/>
          <a:stretch/>
        </p:blipFill>
        <p:spPr bwMode="auto">
          <a:xfrm>
            <a:off x="6507781" y="3175583"/>
            <a:ext cx="2240931" cy="12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9" t="38390" r="30484" b="22617"/>
          <a:stretch/>
        </p:blipFill>
        <p:spPr bwMode="auto">
          <a:xfrm>
            <a:off x="6507782" y="4548954"/>
            <a:ext cx="2240931" cy="13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209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154</cp:revision>
  <dcterms:created xsi:type="dcterms:W3CDTF">2006-08-16T00:00:00Z</dcterms:created>
  <dcterms:modified xsi:type="dcterms:W3CDTF">2016-09-25T17:34:39Z</dcterms:modified>
</cp:coreProperties>
</file>