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60" d="100"/>
          <a:sy n="60" d="100"/>
        </p:scale>
        <p:origin x="-169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8268917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Labels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2171"/>
              </p:ext>
            </p:extLst>
          </p:nvPr>
        </p:nvGraphicFramePr>
        <p:xfrm>
          <a:off x="685800" y="1001299"/>
          <a:ext cx="8229600" cy="539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2160240">
                <a:tc>
                  <a:txBody>
                    <a:bodyPr/>
                    <a:lstStyle/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Produce labels from all the data which:</a:t>
                      </a:r>
                    </a:p>
                    <a:p>
                      <a:endParaRPr lang="en-GB" sz="6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arranged in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two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columns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records where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Action -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Remember to create the query </a:t>
                      </a:r>
                      <a:endParaRPr lang="en-GB" sz="14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Movies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into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Ascending order</a:t>
                      </a:r>
                      <a:endParaRPr lang="en-GB" sz="14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fields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Movie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Name, Year, Rating, Type</a:t>
                      </a:r>
                      <a:r>
                        <a:rPr lang="en-GB" sz="1400" b="1" baseline="0" dirty="0" smtClean="0">
                          <a:solidFill>
                            <a:srgbClr val="FF0000"/>
                          </a:solidFill>
                        </a:rPr>
                        <a:t> and Actors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on a separate 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field name as well as the data apart from the Movie Name Field.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Resize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font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actors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field to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 in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heading – Action Movies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at the top of each label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 14, Bold and Black)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 in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footer - Blockbuster Video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the bottom of each label.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 12, Bold and Black)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Blockbuster Logo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 appear on each label to right of the text.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colour of the header, footer and fields to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Preview in Print Preview before you print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Label: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6" t="36220" r="52226" b="35497"/>
          <a:stretch/>
        </p:blipFill>
        <p:spPr bwMode="auto">
          <a:xfrm>
            <a:off x="7696200" y="1100199"/>
            <a:ext cx="115916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14" r="59726" b="47275"/>
          <a:stretch/>
        </p:blipFill>
        <p:spPr bwMode="auto">
          <a:xfrm>
            <a:off x="914401" y="4284044"/>
            <a:ext cx="2743200" cy="207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32152" r="26304" b="17548"/>
          <a:stretch/>
        </p:blipFill>
        <p:spPr bwMode="auto">
          <a:xfrm>
            <a:off x="4002415" y="4038600"/>
            <a:ext cx="3922385" cy="23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9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165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155</cp:revision>
  <dcterms:created xsi:type="dcterms:W3CDTF">2006-08-16T00:00:00Z</dcterms:created>
  <dcterms:modified xsi:type="dcterms:W3CDTF">2016-09-25T17:52:11Z</dcterms:modified>
</cp:coreProperties>
</file>