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37591960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FF0000"/>
                          </a:solidFill>
                        </a:rPr>
                        <a:t>Gym Task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09962"/>
              </p:ext>
            </p:extLst>
          </p:nvPr>
        </p:nvGraphicFramePr>
        <p:xfrm>
          <a:off x="685800" y="1066801"/>
          <a:ext cx="8229600" cy="54198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0"/>
              </a:tblGrid>
              <a:tr h="43641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Importing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CSV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1527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all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 values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in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Pounds (£)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two decimal places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dates to appear in the medium format: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</a:t>
                      </a:r>
                      <a:r>
                        <a:rPr lang="en-US" sz="1800" b="1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</a:t>
                      </a:r>
                      <a:endParaRPr lang="en-US" sz="1800" b="1" i="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050" b="1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suitable database package, import the file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GymMembers.CSV </a:t>
                      </a:r>
                      <a:endParaRPr lang="en-US" sz="1800" b="1" i="0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Member_Number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003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file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Branches.CSV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new table in your database.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Branch_Name</a:t>
                      </a:r>
                      <a:r>
                        <a:rPr lang="en-US" sz="1800" b="1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key field.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003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the file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PersonalTrainer.CSV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a new table in your database.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appropriate data types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the </a:t>
                      </a:r>
                      <a:r>
                        <a:rPr lang="en-US" sz="1800" b="1" i="0" u="non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TrainerID</a:t>
                      </a:r>
                      <a:r>
                        <a:rPr lang="en-US" sz="1800" b="0" i="0" u="non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the key field.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  <a:tr h="1147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appropriate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to many relationship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the </a:t>
                      </a:r>
                      <a:r>
                        <a:rPr lang="en-US" sz="1800" b="1" i="0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fields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the primary and foreign keys which will be used.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16931" r="5128" b="54310"/>
          <a:stretch/>
        </p:blipFill>
        <p:spPr bwMode="auto">
          <a:xfrm>
            <a:off x="685800" y="1066799"/>
            <a:ext cx="8458200" cy="165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" t="17001" r="32542" b="50206"/>
          <a:stretch/>
        </p:blipFill>
        <p:spPr bwMode="auto">
          <a:xfrm>
            <a:off x="685800" y="2829906"/>
            <a:ext cx="6324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" t="17207" r="36552" b="67069"/>
          <a:stretch/>
        </p:blipFill>
        <p:spPr bwMode="auto">
          <a:xfrm>
            <a:off x="670033" y="4953000"/>
            <a:ext cx="839202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6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99782"/>
              </p:ext>
            </p:extLst>
          </p:nvPr>
        </p:nvGraphicFramePr>
        <p:xfrm>
          <a:off x="685800" y="1066800"/>
          <a:ext cx="8305800" cy="505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Query and Report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report which: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New_Price which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calculated at run-time.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£2.50 needs to be added the Price Per Month field.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Branch in not Streford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Leeds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Manchester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Membership expires between April and June 2016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 Discount is Given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Yasar Ahmad is not the personal trainer.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City, Branch, Membership Expiry, New_Price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 and has page orientation of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Landscape.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ascending order of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Member Name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New_Price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average of the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New_Price field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Include an appropriate label and place it at the bottom of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Price at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report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29614"/>
              </p:ext>
            </p:extLst>
          </p:nvPr>
        </p:nvGraphicFramePr>
        <p:xfrm>
          <a:off x="685800" y="1066800"/>
          <a:ext cx="8305800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0"/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Query and Report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80000"/>
                      </a:srgbClr>
                    </a:solidFill>
                  </a:tcPr>
                </a:tc>
              </a:tr>
              <a:tr h="73535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a report which: 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Contains a new field called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Final_Price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which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calculated at run-time.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Yasar Ahmad personal training fee of £12.55 needs to be added to the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Monthly_Price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 which contains Street.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Excludes Oakwood and </a:t>
                      </a:r>
                      <a:r>
                        <a:rPr lang="en-GB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Lofthouse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Branches.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Membership expires between April and August 2016</a:t>
                      </a:r>
                      <a:endParaRPr lang="en-GB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 Discount is not given.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Shows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the fields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 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Trainer_Name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Branch, Membership Expiry, </a:t>
                      </a:r>
                      <a:r>
                        <a:rPr lang="en-GB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Final_Price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Fits on a single page wide and has page orientation of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Landscape.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Sorts the data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into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ascending order of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Branch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Membership Expiry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number of members. Include an appropriate label and place it at the bottom of the report.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Trainer Prices at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top of the 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your name on the right in the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 header.</a:t>
                      </a:r>
                      <a:endParaRPr lang="en-GB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1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424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Yasar Ahmad</cp:lastModifiedBy>
  <cp:revision>106</cp:revision>
  <dcterms:created xsi:type="dcterms:W3CDTF">2006-08-16T00:00:00Z</dcterms:created>
  <dcterms:modified xsi:type="dcterms:W3CDTF">2016-04-04T11:57:55Z</dcterms:modified>
</cp:coreProperties>
</file>