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59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17/04/2016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1653431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Games Task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58499"/>
              </p:ext>
            </p:extLst>
          </p:nvPr>
        </p:nvGraphicFramePr>
        <p:xfrm>
          <a:off x="685800" y="1066801"/>
          <a:ext cx="8229600" cy="5282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/>
              </a:tblGrid>
              <a:tr h="43641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Importing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CSV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1527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sure all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values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in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Pounds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two decimal places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05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suitable database package, import the file Games.CSV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appropriate data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US" sz="18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Gamecode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key field.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1003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the file Onlineshop.CSV as a new table in your database.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appropriate data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US" sz="18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Shopcode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key field.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1147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the file Publisher.CSV as a new table in your database.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appropriate data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US" sz="1800" b="1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Publishercode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key field.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1147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the appropriate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to many relationships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the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fields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primary and foreign keys which will be used.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0" t="17166" r="25246" b="66296"/>
          <a:stretch/>
        </p:blipFill>
        <p:spPr bwMode="auto">
          <a:xfrm>
            <a:off x="698500" y="2590800"/>
            <a:ext cx="7073900" cy="126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6833" r="24063" b="52600"/>
          <a:stretch/>
        </p:blipFill>
        <p:spPr bwMode="auto">
          <a:xfrm>
            <a:off x="723900" y="3962400"/>
            <a:ext cx="7061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t="16833" r="10729" b="64834"/>
          <a:stretch/>
        </p:blipFill>
        <p:spPr bwMode="auto">
          <a:xfrm>
            <a:off x="723900" y="1066800"/>
            <a:ext cx="8191500" cy="13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1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12438"/>
              </p:ext>
            </p:extLst>
          </p:nvPr>
        </p:nvGraphicFramePr>
        <p:xfrm>
          <a:off x="685800" y="1066800"/>
          <a:ext cx="8305800" cy="505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0580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Query and Report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a report for the phones which are part of sale promotion. 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 new field called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New_Price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which is calculated at run-time. 15% needs to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subtracted from the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records where: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 are X360 or PS3 or N64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Shooting or Racing or Action Genre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Publisher is Electronic Arts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 Price is between £9.00 and £15.00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Games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are in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fields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GameName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PublisherName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Platform, Price,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ShopName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New_Price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Fits on a single page wide and has 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Sorts the data into ascending order of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GameName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total value of games using the new prices with an appropriate label and place it at the bottom of the report.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Includes the heading New Game Prices at the top of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your name on the right in the page footer.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50550"/>
              </p:ext>
            </p:extLst>
          </p:nvPr>
        </p:nvGraphicFramePr>
        <p:xfrm>
          <a:off x="685800" y="1066800"/>
          <a:ext cx="6477000" cy="4274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are going to prepare labels for some games which are on sale.</a:t>
                      </a:r>
                    </a:p>
                    <a:p>
                      <a:endParaRPr lang="en-GB" sz="105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labels from all the data which:</a:t>
                      </a:r>
                    </a:p>
                    <a:p>
                      <a:endParaRPr lang="en-GB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Arrange labels in two columns.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include games which are in sale, Action or Sport Genre, sold at Amazon and are either a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Fifa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Tony Hawk Game.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fields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GameName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Shop Name, Price,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PublisherCode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Platform each on a separate line.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the field name as well as the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 larger font, at the top of each label, include the heading: End of Season Sale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 your name at the bottom of each label.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50000" r="70717" b="25000"/>
          <a:stretch/>
        </p:blipFill>
        <p:spPr bwMode="auto">
          <a:xfrm>
            <a:off x="7251700" y="1066800"/>
            <a:ext cx="1841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4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26596"/>
              </p:ext>
            </p:extLst>
          </p:nvPr>
        </p:nvGraphicFramePr>
        <p:xfrm>
          <a:off x="685800" y="1066800"/>
          <a:ext cx="8229600" cy="521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Summery Queries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Sum of Price</a:t>
                      </a:r>
                      <a:endParaRPr lang="en-US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Platform and 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total value of games for each Platform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Counts the number of games for each Platform.</a:t>
                      </a:r>
                      <a:endParaRPr lang="en-US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the summery Query into a Word Document.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bar chart showing the number of games for each platform.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suitable titles for the bar chart and the axis.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show the legend.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Extension: Make a query showing all the games which are on sales at Amazon.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these records create a summery query: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Genre and 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total value of games for each Genre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Counts the number of games for each Genre.</a:t>
                      </a:r>
                      <a:endParaRPr lang="en-US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bar chart showing the number of games for </a:t>
                      </a:r>
                      <a:r>
                        <a:rPr lang="en-US" sz="1800" b="1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genre.</a:t>
                      </a:r>
                      <a:endParaRPr lang="en-US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suitable titles for the bar chart and the axis.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520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89</cp:revision>
  <dcterms:created xsi:type="dcterms:W3CDTF">2006-08-16T00:00:00Z</dcterms:created>
  <dcterms:modified xsi:type="dcterms:W3CDTF">2016-04-17T15:14:30Z</dcterms:modified>
</cp:coreProperties>
</file>