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9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2895205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Football Players Task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094"/>
              </p:ext>
            </p:extLst>
          </p:nvPr>
        </p:nvGraphicFramePr>
        <p:xfrm>
          <a:off x="685800" y="1066801"/>
          <a:ext cx="8229600" cy="4231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4364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Importing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CSV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1527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all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values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in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two decimal places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dates to appear in the medium format: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DD/MMM/</a:t>
                      </a:r>
                      <a:r>
                        <a:rPr lang="en-US" sz="18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endParaRPr lang="en-US" sz="1800" b="1" i="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5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suitable database package, import the file footballplayers.CSV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003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file clubs.CSV as a new table in your database.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</a:t>
                      </a:r>
                      <a:r>
                        <a:rPr lang="en-US" sz="18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14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appropriate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to many relationship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the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fields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primary and foreign keys which will be used.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7166" r="2187" b="54611"/>
          <a:stretch/>
        </p:blipFill>
        <p:spPr bwMode="auto">
          <a:xfrm>
            <a:off x="685800" y="1180504"/>
            <a:ext cx="8229600" cy="16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7000" r="22396" b="54167"/>
          <a:stretch/>
        </p:blipFill>
        <p:spPr bwMode="auto">
          <a:xfrm>
            <a:off x="685800" y="3048000"/>
            <a:ext cx="82296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0531"/>
              </p:ext>
            </p:extLst>
          </p:nvPr>
        </p:nvGraphicFramePr>
        <p:xfrm>
          <a:off x="685800" y="1066800"/>
          <a:ext cx="83058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Query and Report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report which: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Final_Bonus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is calculated at run-time. The goals and goals bonus fields need to be multiplied.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 are born between 1984 and 1990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Midfield or Forward Players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Excludes nationalities from Brazil, France and England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Scored 10 goals or more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Expires after 01/01/2017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Name, Club Name, League, Goals and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Final_Bonus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 and has page orientation of Portrait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into ascending order of goals scored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average of the final bonus field. Include an appropriate label and place it at the bottom of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End of Season Bonus at 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report footer.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18328"/>
              </p:ext>
            </p:extLst>
          </p:nvPr>
        </p:nvGraphicFramePr>
        <p:xfrm>
          <a:off x="685800" y="1066800"/>
          <a:ext cx="8305800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Query and Report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report which: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is calculated at run-time. 45% needs to be taken from the current player valuation.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Players contracts are expiring in June 2016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Name, Club Name, Value,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League and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 and has 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into ascending order of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average of the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NewValue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Value Fields for all players. Include an appropriate label and place it at the bottom of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Contracts Expiring at 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report footer.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2464"/>
              </p:ext>
            </p:extLst>
          </p:nvPr>
        </p:nvGraphicFramePr>
        <p:xfrm>
          <a:off x="685800" y="1066800"/>
          <a:ext cx="6477000" cy="427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are going to prepare labels for some Premiership players.</a:t>
                      </a:r>
                    </a:p>
                    <a:p>
                      <a:endParaRPr lang="en-GB" sz="105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endParaRPr lang="en-GB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Arrange labels in two columns.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include players from the premiership who where born in either April or May.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Name,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ClubName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League and DOB on a separate line.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the field name as well as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larger font, at the top of each label, include the heading: Premiership players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your name at the bottom of each label.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50000" r="70717" b="25000"/>
          <a:stretch/>
        </p:blipFill>
        <p:spPr bwMode="auto">
          <a:xfrm>
            <a:off x="7251700" y="1066800"/>
            <a:ext cx="184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4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58775"/>
              </p:ext>
            </p:extLst>
          </p:nvPr>
        </p:nvGraphicFramePr>
        <p:xfrm>
          <a:off x="685800" y="1066800"/>
          <a:ext cx="8229600" cy="4945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Summery Queries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Club Name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value of goals scored for each club.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players who have scored for each club.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the summery Query into a Word Document as table.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bar chart showing the number of goals scored for each club.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suitable titles for the bar chart and the axis.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show the legend.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Extension: Make a query showing all the forward players.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these records create a summery query: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Nationality and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total number of goals scored for each nationality.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Counts the number of players who have scored for </a:t>
                      </a:r>
                      <a:r>
                        <a:rPr lang="en-GB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</a:t>
                      </a:r>
                      <a:r>
                        <a:rPr lang="en-GB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nationality.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bar chart showing the number of games for each platform.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suitable titles for the bar chart and the axis.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612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97</cp:revision>
  <dcterms:created xsi:type="dcterms:W3CDTF">2006-08-16T00:00:00Z</dcterms:created>
  <dcterms:modified xsi:type="dcterms:W3CDTF">2016-03-25T09:44:28Z</dcterms:modified>
</cp:coreProperties>
</file>