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283841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Task 1: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/>
              <a:t>Chapter 18: Data Manipulation (Access)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54403"/>
              </p:ext>
            </p:extLst>
          </p:nvPr>
        </p:nvGraphicFramePr>
        <p:xfrm>
          <a:off x="723943" y="1143000"/>
          <a:ext cx="3022061" cy="29523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Access: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1) Open Access and Save a New Database File – Call the File – 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Sales Database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2) Create a New table called 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“Mobile Phone Sales”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Include the Fields and Data Types Shown on the Right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868" b="71767"/>
          <a:stretch/>
        </p:blipFill>
        <p:spPr bwMode="auto">
          <a:xfrm>
            <a:off x="2434094" y="4182756"/>
            <a:ext cx="2392348" cy="179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943" y="4481135"/>
            <a:ext cx="114154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You need to be in Design View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34" y="5258929"/>
            <a:ext cx="817563" cy="4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18526" r="60282" b="47396"/>
          <a:stretch/>
        </p:blipFill>
        <p:spPr bwMode="auto">
          <a:xfrm>
            <a:off x="4114800" y="1143000"/>
            <a:ext cx="4558247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60260" y="3511554"/>
            <a:ext cx="785704" cy="4024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8566"/>
              </p:ext>
            </p:extLst>
          </p:nvPr>
        </p:nvGraphicFramePr>
        <p:xfrm>
          <a:off x="685800" y="1066800"/>
          <a:ext cx="8153400" cy="5124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Importing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CSV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 at the mobile shop has transferred all the sales data into a CSV File. Your Task is to attach the CSV file to your newly created database.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Click on External Data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Browse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CSV File and then click the option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 a copy of the records to the table.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The click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complete the Import.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24392" r="24511" b="47435"/>
          <a:stretch/>
        </p:blipFill>
        <p:spPr bwMode="auto">
          <a:xfrm>
            <a:off x="3200329" y="3301162"/>
            <a:ext cx="4464495" cy="135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1487" r="74718" b="82494"/>
          <a:stretch/>
        </p:blipFill>
        <p:spPr bwMode="auto">
          <a:xfrm>
            <a:off x="1052789" y="3227563"/>
            <a:ext cx="1872208" cy="136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688161" y="3661202"/>
            <a:ext cx="1080120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016752" y="3479313"/>
            <a:ext cx="648071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389977" y="4305400"/>
            <a:ext cx="3338743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040089" y="3301162"/>
            <a:ext cx="2880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0329" y="3294647"/>
            <a:ext cx="2880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7" t="17535" r="8298" b="67882"/>
          <a:stretch/>
        </p:blipFill>
        <p:spPr bwMode="auto">
          <a:xfrm>
            <a:off x="762001" y="5105400"/>
            <a:ext cx="8001000" cy="8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50304"/>
              </p:ext>
            </p:extLst>
          </p:nvPr>
        </p:nvGraphicFramePr>
        <p:xfrm>
          <a:off x="685800" y="1066800"/>
          <a:ext cx="8166100" cy="515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Creating Sales Person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6) You have to create a new table for your sales assistants (</a:t>
                      </a:r>
                      <a:r>
                        <a:rPr lang="en-US" sz="18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SalesStaff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include the following fields: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Sales_Persons_Code</a:t>
                      </a: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Sales_Person_Name</a:t>
                      </a: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Full_Time</a:t>
                      </a: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Pay_Per_Hour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Weekly_</a:t>
                      </a:r>
                      <a:r>
                        <a:rPr lang="en-US" sz="1800" b="1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7) Add the following records: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t="17708" r="60566" b="63542"/>
          <a:stretch/>
        </p:blipFill>
        <p:spPr bwMode="auto">
          <a:xfrm>
            <a:off x="5226050" y="1981200"/>
            <a:ext cx="316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18056" r="36140" b="65625"/>
          <a:stretch/>
        </p:blipFill>
        <p:spPr bwMode="auto">
          <a:xfrm>
            <a:off x="762000" y="4114800"/>
            <a:ext cx="767411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1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29327"/>
              </p:ext>
            </p:extLst>
          </p:nvPr>
        </p:nvGraphicFramePr>
        <p:xfrm>
          <a:off x="685800" y="1066800"/>
          <a:ext cx="816610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Creating Sales Person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8) Create a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to many relationship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 key fields: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7" t="17535" r="8298" b="67882"/>
          <a:stretch/>
        </p:blipFill>
        <p:spPr bwMode="auto">
          <a:xfrm>
            <a:off x="762001" y="3962400"/>
            <a:ext cx="8001000" cy="8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18056" r="36140" b="65625"/>
          <a:stretch/>
        </p:blipFill>
        <p:spPr bwMode="auto">
          <a:xfrm>
            <a:off x="762000" y="2095499"/>
            <a:ext cx="7772399" cy="14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2286000"/>
            <a:ext cx="1828800" cy="1275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391400" y="4114800"/>
            <a:ext cx="762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75053"/>
              </p:ext>
            </p:extLst>
          </p:nvPr>
        </p:nvGraphicFramePr>
        <p:xfrm>
          <a:off x="685800" y="1066800"/>
          <a:ext cx="83058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and Report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9) Create a report for the phones which are part of sale promotion.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Sale_Price which is calculated at run-time. 10% needs to be taken off the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brands are Nokia or Apple and the camera is 5mp. All models apart from Lumia 525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Customer Name, Address Line 1, Model, Brand, Price,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Sales_Person_Name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Full_Time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Sale_Price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a 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into ascending order of Customer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number of phone sales with an appropriate label and place it at the bottom of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Discounted Phone Sales at 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page footer.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 candidate number in the report footer.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1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460"/>
              </p:ext>
            </p:extLst>
          </p:nvPr>
        </p:nvGraphicFramePr>
        <p:xfrm>
          <a:off x="685800" y="1066800"/>
          <a:ext cx="6477000" cy="4000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10) You are going to prepare labels for the company.</a:t>
                      </a:r>
                    </a:p>
                    <a:p>
                      <a:endParaRPr lang="en-GB" sz="105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endParaRPr lang="en-GB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Arrange labels in two columns.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include phones which were sold in December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Address Line 1, Model, Brand, Date of Purchase and Price each on a separate line.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the field name as well as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larger font, at the top of each label, include the heading: December 2013 Sales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your name at the bottom of each label.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50000" r="70717" b="25000"/>
          <a:stretch/>
        </p:blipFill>
        <p:spPr bwMode="auto">
          <a:xfrm>
            <a:off x="7251700" y="1066800"/>
            <a:ext cx="184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2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94449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Summery Queries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5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11) Brand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Sum of Price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Brand and Price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these sales for each Brand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these phones sold for each Brand.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12) Brand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Price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Sales Person and Price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these sales for each Sales Person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these phones sold for each Sales Person.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 t="20312" r="51196" b="65452"/>
          <a:stretch/>
        </p:blipFill>
        <p:spPr bwMode="auto">
          <a:xfrm>
            <a:off x="762000" y="2819400"/>
            <a:ext cx="43307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3" t="20944" r="47657" b="65625"/>
          <a:stretch/>
        </p:blipFill>
        <p:spPr bwMode="auto">
          <a:xfrm>
            <a:off x="774701" y="5257800"/>
            <a:ext cx="4330700" cy="88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8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542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76</cp:revision>
  <dcterms:created xsi:type="dcterms:W3CDTF">2006-08-16T00:00:00Z</dcterms:created>
  <dcterms:modified xsi:type="dcterms:W3CDTF">2018-10-02T20:23:12Z</dcterms:modified>
</cp:coreProperties>
</file>