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70" d="100"/>
          <a:sy n="70" d="100"/>
        </p:scale>
        <p:origin x="-156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3" y="4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5" y="5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50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5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064222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28460"/>
              </p:ext>
            </p:extLst>
          </p:nvPr>
        </p:nvGraphicFramePr>
        <p:xfrm>
          <a:off x="683568" y="1052736"/>
          <a:ext cx="8208912" cy="518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Contains a new field called Sale_Price which is calculated at runtime.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field will calculate the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plus 15%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Silver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models 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which have been dispatched from France in the month of May.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Dispatched_Date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Dispatched from France 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Cost_Price, Distributor, City and Sale_Price.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85586"/>
              </p:ext>
            </p:extLst>
          </p:nvPr>
        </p:nvGraphicFramePr>
        <p:xfrm>
          <a:off x="683568" y="1052736"/>
          <a:ext cx="8208912" cy="518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Contains a new field called Sale_Price which is calculated at runtime.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field will calculate the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plus 25%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 which are Micro,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Blue and dispatched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the UK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Dispatched from UK 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VIN,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Cost_Price, Distributor, Port and Sale Price.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3351"/>
              </p:ext>
            </p:extLst>
          </p:nvPr>
        </p:nvGraphicFramePr>
        <p:xfrm>
          <a:off x="683568" y="1052736"/>
          <a:ext cx="8208912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Contains a new field called Sale_Price which is calculated at runtime.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field will calculate the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plus 17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 which have been dispatched in January 2014 and the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silver.</a:t>
                      </a:r>
                      <a:endParaRPr lang="en-US" sz="1800" b="0" i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MicroSE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Models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VIN,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Distributor_code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Region, Port and Sale_Price.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69338"/>
              </p:ext>
            </p:extLst>
          </p:nvPr>
        </p:nvGraphicFramePr>
        <p:xfrm>
          <a:off x="683568" y="1052736"/>
          <a:ext cx="8208912" cy="490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Contains a new field called Sale_Price which is calculated at runtime.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field will calculate the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plus 12%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 which are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MicroSE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Red and dispatched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the UK.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MicroSE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Models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VIN,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Distributor, Port and Sale_Price.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8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19458"/>
              </p:ext>
            </p:extLst>
          </p:nvPr>
        </p:nvGraphicFramePr>
        <p:xfrm>
          <a:off x="683568" y="1052736"/>
          <a:ext cx="8208912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 which are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MicroZed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gold and dispatched from Spain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800" b="0" i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MicroZed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Models 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Distributor_code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Region, Port, Country and Contact Name.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8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75616"/>
              </p:ext>
            </p:extLst>
          </p:nvPr>
        </p:nvGraphicFramePr>
        <p:xfrm>
          <a:off x="683569" y="1052736"/>
          <a:ext cx="8208912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models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Models which are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Micro Eco, gold or blue and dispatched from Vigo port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800" b="0" i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Micro Eco Models 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Model, Vin,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Colour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Cost_Price, Port, Country, Contact_Name and </a:t>
                      </a:r>
                      <a:r>
                        <a:rPr lang="en-US" sz="1800" b="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First_Name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816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337</cp:revision>
  <cp:lastPrinted>2015-03-22T11:52:45Z</cp:lastPrinted>
  <dcterms:created xsi:type="dcterms:W3CDTF">2012-07-13T15:47:49Z</dcterms:created>
  <dcterms:modified xsi:type="dcterms:W3CDTF">2016-09-25T17:52:03Z</dcterms:modified>
</cp:coreProperties>
</file>