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6" r:id="rId2"/>
    <p:sldId id="267" r:id="rId3"/>
    <p:sldId id="268" r:id="rId4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9288" autoAdjust="0"/>
  </p:normalViewPr>
  <p:slideViewPr>
    <p:cSldViewPr>
      <p:cViewPr>
        <p:scale>
          <a:sx n="50" d="100"/>
          <a:sy n="50" d="100"/>
        </p:scale>
        <p:origin x="-2250" y="-5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4"/>
            <a:ext cx="2972421" cy="4649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030" y="4"/>
            <a:ext cx="2972421" cy="4649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4F488-04FF-4A4E-8A3C-D96A4688238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8829825"/>
            <a:ext cx="2972421" cy="4649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030" y="8829825"/>
            <a:ext cx="2972421" cy="4649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1C73D-84A1-4C1C-857D-C1B70AECB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061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4"/>
            <a:ext cx="2972393" cy="46504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3993" y="4"/>
            <a:ext cx="2972392" cy="46504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8BE74-EDCE-4847-BAC2-A0FCA5B28F5A}" type="datetimeFigureOut">
              <a:rPr lang="en-GB" smtClean="0"/>
              <a:t>29/10/2016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320" y="4415678"/>
            <a:ext cx="5487369" cy="418390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" y="8829860"/>
            <a:ext cx="2972393" cy="4650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3993" y="8829860"/>
            <a:ext cx="2972392" cy="4650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6AE8F-1FDF-45CE-BA0A-3A21057C1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770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D2F1D6-4A3F-4505-8AA2-5E53D7EA3C25}" type="datetimeFigureOut">
              <a:rPr lang="en-GB" smtClean="0"/>
              <a:t>29/10/2016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D2F1D6-4A3F-4505-8AA2-5E53D7EA3C25}" type="datetimeFigureOut">
              <a:rPr lang="en-GB" smtClean="0"/>
              <a:t>29/10/2016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D2F1D6-4A3F-4505-8AA2-5E53D7EA3C25}" type="datetimeFigureOut">
              <a:rPr lang="en-GB" smtClean="0"/>
              <a:t>29/10/2016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D2F1D6-4A3F-4505-8AA2-5E53D7EA3C25}" type="datetimeFigureOut">
              <a:rPr lang="en-GB" smtClean="0"/>
              <a:t>29/10/2016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D2F1D6-4A3F-4505-8AA2-5E53D7EA3C25}" type="datetimeFigureOut">
              <a:rPr lang="en-GB" smtClean="0"/>
              <a:t>29/10/2016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D2F1D6-4A3F-4505-8AA2-5E53D7EA3C25}" type="datetimeFigureOut">
              <a:rPr lang="en-GB" smtClean="0"/>
              <a:t>29/10/2016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D2F1D6-4A3F-4505-8AA2-5E53D7EA3C25}" type="datetimeFigureOut">
              <a:rPr lang="en-GB" smtClean="0"/>
              <a:t>29/10/2016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D2F1D6-4A3F-4505-8AA2-5E53D7EA3C25}" type="datetimeFigureOut">
              <a:rPr lang="en-GB" smtClean="0"/>
              <a:t>29/10/2016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D2F1D6-4A3F-4505-8AA2-5E53D7EA3C25}" type="datetimeFigureOut">
              <a:rPr lang="en-GB" smtClean="0"/>
              <a:t>29/10/2016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D2F1D6-4A3F-4505-8AA2-5E53D7EA3C25}" type="datetimeFigureOut">
              <a:rPr lang="en-GB" smtClean="0"/>
              <a:t>29/10/2016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D2F1D6-4A3F-4505-8AA2-5E53D7EA3C25}" type="datetimeFigureOut">
              <a:rPr lang="en-GB" smtClean="0"/>
              <a:t>29/10/2016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25177803"/>
              </p:ext>
            </p:extLst>
          </p:nvPr>
        </p:nvGraphicFramePr>
        <p:xfrm>
          <a:off x="685800" y="86360"/>
          <a:ext cx="8229600" cy="396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29600"/>
              </a:tblGrid>
              <a:tr h="38100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ICT IGCSE</a:t>
                      </a:r>
                      <a:endParaRPr lang="en-GB" sz="2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sp>
        <p:nvSpPr>
          <p:cNvPr id="14" name="Rectangle 13"/>
          <p:cNvSpPr/>
          <p:nvPr userDrawn="1"/>
        </p:nvSpPr>
        <p:spPr>
          <a:xfrm>
            <a:off x="152400" y="0"/>
            <a:ext cx="381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GB" dirty="0" smtClean="0"/>
          </a:p>
          <a:p>
            <a:pPr algn="ctr"/>
            <a:endParaRPr lang="en-GB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109835" y="0"/>
            <a:ext cx="461665" cy="68580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fr-FR" b="1" dirty="0" smtClean="0"/>
              <a:t>Chapter 18: Data Manipulation (Access)</a:t>
            </a:r>
            <a:endParaRPr lang="fr-FR" b="1" dirty="0"/>
          </a:p>
        </p:txBody>
      </p:sp>
      <p:sp>
        <p:nvSpPr>
          <p:cNvPr id="2" name="Rectangle 1"/>
          <p:cNvSpPr/>
          <p:nvPr userDrawn="1"/>
        </p:nvSpPr>
        <p:spPr>
          <a:xfrm>
            <a:off x="735460" y="908720"/>
            <a:ext cx="8064896" cy="30243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35460" y="4509120"/>
            <a:ext cx="8064896" cy="2196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35460" y="918806"/>
            <a:ext cx="472108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Q</a:t>
            </a:r>
            <a:endParaRPr lang="en-GB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735460" y="4509120"/>
            <a:ext cx="47210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R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5" t="64326" r="24348" b="31715"/>
          <a:stretch/>
        </p:blipFill>
        <p:spPr bwMode="auto">
          <a:xfrm>
            <a:off x="-7748957" y="3092669"/>
            <a:ext cx="7495174" cy="264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29" t="14916" r="71002" b="82132"/>
          <a:stretch/>
        </p:blipFill>
        <p:spPr bwMode="auto">
          <a:xfrm>
            <a:off x="703411" y="537164"/>
            <a:ext cx="2077889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5" t="25716" r="24348" b="70681"/>
          <a:stretch/>
        </p:blipFill>
        <p:spPr bwMode="auto">
          <a:xfrm>
            <a:off x="-7721396" y="1434263"/>
            <a:ext cx="7467616" cy="24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5" t="32862" r="24348" b="60319"/>
          <a:stretch/>
        </p:blipFill>
        <p:spPr bwMode="auto">
          <a:xfrm>
            <a:off x="-7758440" y="4938297"/>
            <a:ext cx="7504658" cy="456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5" t="40517" r="24348" b="56179"/>
          <a:stretch/>
        </p:blipFill>
        <p:spPr bwMode="auto">
          <a:xfrm>
            <a:off x="-7770605" y="5514360"/>
            <a:ext cx="7502746" cy="221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5" t="43894" r="24348" b="51437"/>
          <a:stretch/>
        </p:blipFill>
        <p:spPr bwMode="auto">
          <a:xfrm>
            <a:off x="-7740318" y="3930184"/>
            <a:ext cx="7486535" cy="312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5" t="48114" r="24348" b="47365"/>
          <a:stretch/>
        </p:blipFill>
        <p:spPr bwMode="auto">
          <a:xfrm>
            <a:off x="-7740318" y="1852139"/>
            <a:ext cx="7486537" cy="30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5" t="52225" r="24348" b="44326"/>
          <a:stretch/>
        </p:blipFill>
        <p:spPr bwMode="auto">
          <a:xfrm>
            <a:off x="-7758440" y="2271899"/>
            <a:ext cx="7490581" cy="2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5" t="55313" r="24348" b="39959"/>
          <a:stretch/>
        </p:blipFill>
        <p:spPr bwMode="auto">
          <a:xfrm>
            <a:off x="-7756530" y="2634090"/>
            <a:ext cx="7488671" cy="316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5" t="59837" r="24348" b="35674"/>
          <a:stretch/>
        </p:blipFill>
        <p:spPr bwMode="auto">
          <a:xfrm>
            <a:off x="-7724310" y="3498137"/>
            <a:ext cx="7470528" cy="299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514118"/>
              </p:ext>
            </p:extLst>
          </p:nvPr>
        </p:nvGraphicFramePr>
        <p:xfrm>
          <a:off x="703411" y="3997222"/>
          <a:ext cx="8117061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41840"/>
                <a:gridCol w="6375221"/>
              </a:tblGrid>
              <a:tr h="340606">
                <a:tc>
                  <a:txBody>
                    <a:bodyPr/>
                    <a:lstStyle/>
                    <a:p>
                      <a:r>
                        <a:rPr lang="en-GB" dirty="0" smtClean="0"/>
                        <a:t>Search</a:t>
                      </a:r>
                      <a:r>
                        <a:rPr lang="en-GB" baseline="0" dirty="0" smtClean="0"/>
                        <a:t> Criteria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798819"/>
              </p:ext>
            </p:extLst>
          </p:nvPr>
        </p:nvGraphicFramePr>
        <p:xfrm>
          <a:off x="2781300" y="493014"/>
          <a:ext cx="6117455" cy="3679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82060"/>
                <a:gridCol w="4235395"/>
              </a:tblGrid>
              <a:tr h="367966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Calculated</a:t>
                      </a:r>
                      <a:r>
                        <a:rPr lang="en-GB" sz="1800" baseline="0" dirty="0" smtClean="0"/>
                        <a:t> Field: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8" name="Group 27"/>
          <p:cNvGrpSpPr/>
          <p:nvPr/>
        </p:nvGrpSpPr>
        <p:grpSpPr>
          <a:xfrm>
            <a:off x="-7756529" y="4302914"/>
            <a:ext cx="7502748" cy="557756"/>
            <a:chOff x="-8115322" y="4089762"/>
            <a:chExt cx="7843393" cy="557756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75" t="18291" r="24348" b="73743"/>
            <a:stretch/>
          </p:blipFill>
          <p:spPr bwMode="auto">
            <a:xfrm>
              <a:off x="-8115322" y="4089762"/>
              <a:ext cx="7843393" cy="557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" name="Straight Connector 4"/>
            <p:cNvCxnSpPr/>
            <p:nvPr/>
          </p:nvCxnSpPr>
          <p:spPr>
            <a:xfrm>
              <a:off x="-7680580" y="4526925"/>
              <a:ext cx="43204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-5901898" y="4526925"/>
              <a:ext cx="64807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-7713271" y="937479"/>
            <a:ext cx="8072063" cy="369332"/>
            <a:chOff x="-8072063" y="724327"/>
            <a:chExt cx="8072063" cy="369332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75" t="29485" r="24348" b="66404"/>
            <a:stretch/>
          </p:blipFill>
          <p:spPr bwMode="auto">
            <a:xfrm>
              <a:off x="-8072063" y="772113"/>
              <a:ext cx="7459492" cy="273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-756592" y="724327"/>
              <a:ext cx="756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Y/N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36164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29" t="14916" r="71002" b="82132"/>
          <a:stretch/>
        </p:blipFill>
        <p:spPr bwMode="auto">
          <a:xfrm>
            <a:off x="703411" y="537164"/>
            <a:ext cx="2077889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188079"/>
              </p:ext>
            </p:extLst>
          </p:nvPr>
        </p:nvGraphicFramePr>
        <p:xfrm>
          <a:off x="703411" y="3997222"/>
          <a:ext cx="8117061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41840"/>
                <a:gridCol w="6375221"/>
              </a:tblGrid>
              <a:tr h="340606">
                <a:tc>
                  <a:txBody>
                    <a:bodyPr/>
                    <a:lstStyle/>
                    <a:p>
                      <a:r>
                        <a:rPr lang="en-GB" dirty="0" smtClean="0"/>
                        <a:t>Search</a:t>
                      </a:r>
                      <a:r>
                        <a:rPr lang="en-GB" baseline="0" dirty="0" smtClean="0"/>
                        <a:t> Criteria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18612"/>
              </p:ext>
            </p:extLst>
          </p:nvPr>
        </p:nvGraphicFramePr>
        <p:xfrm>
          <a:off x="2781300" y="493014"/>
          <a:ext cx="6117455" cy="3679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82060"/>
                <a:gridCol w="4235395"/>
              </a:tblGrid>
              <a:tr h="367966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Calculated</a:t>
                      </a:r>
                      <a:r>
                        <a:rPr lang="en-GB" sz="1800" baseline="0" dirty="0" smtClean="0"/>
                        <a:t> Field: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2" t="27177" r="24027" b="68929"/>
          <a:stretch/>
        </p:blipFill>
        <p:spPr bwMode="auto">
          <a:xfrm>
            <a:off x="-7050050" y="1372995"/>
            <a:ext cx="6696749" cy="24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2" t="78372" r="24027" b="16594"/>
          <a:stretch/>
        </p:blipFill>
        <p:spPr bwMode="auto">
          <a:xfrm>
            <a:off x="-7097269" y="3391102"/>
            <a:ext cx="6743966" cy="31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2" t="30581" r="24027" b="64383"/>
          <a:stretch/>
        </p:blipFill>
        <p:spPr bwMode="auto">
          <a:xfrm>
            <a:off x="-7060968" y="1686668"/>
            <a:ext cx="6707664" cy="315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2" t="35386" r="24027" b="54953"/>
          <a:stretch/>
        </p:blipFill>
        <p:spPr bwMode="auto">
          <a:xfrm>
            <a:off x="-7080394" y="2094991"/>
            <a:ext cx="6727089" cy="6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2" t="45922" r="24027" b="50643"/>
          <a:stretch/>
        </p:blipFill>
        <p:spPr bwMode="auto">
          <a:xfrm>
            <a:off x="-7097267" y="2816264"/>
            <a:ext cx="6743966" cy="21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2" t="50503" r="24027" b="46443"/>
          <a:stretch/>
        </p:blipFill>
        <p:spPr bwMode="auto">
          <a:xfrm>
            <a:off x="-7097268" y="3101055"/>
            <a:ext cx="6743966" cy="192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2" t="54625" r="24027" b="41948"/>
          <a:stretch/>
        </p:blipFill>
        <p:spPr bwMode="auto">
          <a:xfrm>
            <a:off x="-7122557" y="3885261"/>
            <a:ext cx="6769253" cy="216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2" t="58748" r="24027" b="35187"/>
          <a:stretch/>
        </p:blipFill>
        <p:spPr bwMode="auto">
          <a:xfrm>
            <a:off x="-7130334" y="4490926"/>
            <a:ext cx="6777030" cy="383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2" t="66077" r="24027" b="30332"/>
          <a:stretch/>
        </p:blipFill>
        <p:spPr bwMode="auto">
          <a:xfrm>
            <a:off x="-7130336" y="5037390"/>
            <a:ext cx="6777031" cy="22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2" t="70200" r="24027" b="25756"/>
          <a:stretch/>
        </p:blipFill>
        <p:spPr bwMode="auto">
          <a:xfrm>
            <a:off x="-7137290" y="5397429"/>
            <a:ext cx="6783985" cy="256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2" t="75032" r="28893" b="21629"/>
          <a:stretch/>
        </p:blipFill>
        <p:spPr bwMode="auto">
          <a:xfrm>
            <a:off x="-7130334" y="4172987"/>
            <a:ext cx="6777029" cy="229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-7050048" y="900326"/>
            <a:ext cx="6696748" cy="407175"/>
            <a:chOff x="-7597352" y="300049"/>
            <a:chExt cx="7372791" cy="40717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52" t="19976" r="24027" b="74109"/>
            <a:stretch/>
          </p:blipFill>
          <p:spPr bwMode="auto">
            <a:xfrm>
              <a:off x="-7597352" y="300049"/>
              <a:ext cx="7372791" cy="40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" name="Straight Connector 2"/>
            <p:cNvCxnSpPr/>
            <p:nvPr/>
          </p:nvCxnSpPr>
          <p:spPr>
            <a:xfrm>
              <a:off x="-3308404" y="519402"/>
              <a:ext cx="57606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228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29" t="14916" r="71002" b="82132"/>
          <a:stretch/>
        </p:blipFill>
        <p:spPr bwMode="auto">
          <a:xfrm>
            <a:off x="703411" y="537164"/>
            <a:ext cx="2077889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389604"/>
              </p:ext>
            </p:extLst>
          </p:nvPr>
        </p:nvGraphicFramePr>
        <p:xfrm>
          <a:off x="703411" y="3997222"/>
          <a:ext cx="8117061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41840"/>
                <a:gridCol w="6375221"/>
              </a:tblGrid>
              <a:tr h="340606">
                <a:tc>
                  <a:txBody>
                    <a:bodyPr/>
                    <a:lstStyle/>
                    <a:p>
                      <a:r>
                        <a:rPr lang="en-GB" dirty="0" smtClean="0"/>
                        <a:t>Search</a:t>
                      </a:r>
                      <a:r>
                        <a:rPr lang="en-GB" baseline="0" dirty="0" smtClean="0"/>
                        <a:t> Criteria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275019"/>
              </p:ext>
            </p:extLst>
          </p:nvPr>
        </p:nvGraphicFramePr>
        <p:xfrm>
          <a:off x="2781300" y="493014"/>
          <a:ext cx="6117455" cy="3679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82060"/>
                <a:gridCol w="4235395"/>
              </a:tblGrid>
              <a:tr h="367966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Calculated</a:t>
                      </a:r>
                      <a:r>
                        <a:rPr lang="en-GB" sz="1800" baseline="0" dirty="0" smtClean="0"/>
                        <a:t> Field: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82" t="31368" r="18089" b="64468"/>
          <a:stretch/>
        </p:blipFill>
        <p:spPr bwMode="auto">
          <a:xfrm>
            <a:off x="-7094597" y="4797152"/>
            <a:ext cx="6696748" cy="248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82" t="28053" r="18089" b="69133"/>
          <a:stretch/>
        </p:blipFill>
        <p:spPr bwMode="auto">
          <a:xfrm>
            <a:off x="-7050048" y="1268760"/>
            <a:ext cx="6696748" cy="167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82" t="66389" r="18089" b="26302"/>
          <a:stretch/>
        </p:blipFill>
        <p:spPr bwMode="auto">
          <a:xfrm>
            <a:off x="-7059201" y="3483766"/>
            <a:ext cx="6696748" cy="435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82" t="36810" r="18089" b="57749"/>
          <a:stretch/>
        </p:blipFill>
        <p:spPr bwMode="auto">
          <a:xfrm>
            <a:off x="-7050048" y="1808471"/>
            <a:ext cx="6696748" cy="324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82" t="42928" r="18089" b="52630"/>
          <a:stretch/>
        </p:blipFill>
        <p:spPr bwMode="auto">
          <a:xfrm>
            <a:off x="-7057007" y="2183062"/>
            <a:ext cx="6696748" cy="264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82" t="47290" r="18089" b="45189"/>
          <a:stretch/>
        </p:blipFill>
        <p:spPr bwMode="auto">
          <a:xfrm>
            <a:off x="-7057007" y="2480182"/>
            <a:ext cx="6696748" cy="448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82" t="54979" r="18089" b="38306"/>
          <a:stretch/>
        </p:blipFill>
        <p:spPr bwMode="auto">
          <a:xfrm>
            <a:off x="-7094597" y="4265079"/>
            <a:ext cx="6696748" cy="400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82" t="61932" r="18089" b="33492"/>
          <a:stretch/>
        </p:blipFill>
        <p:spPr bwMode="auto">
          <a:xfrm>
            <a:off x="-7059201" y="1477338"/>
            <a:ext cx="6696748" cy="272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82" t="74440" r="18089" b="21460"/>
          <a:stretch/>
        </p:blipFill>
        <p:spPr bwMode="auto">
          <a:xfrm>
            <a:off x="-7059201" y="3976575"/>
            <a:ext cx="6696748" cy="244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82" t="78570" r="18089" b="14300"/>
          <a:stretch/>
        </p:blipFill>
        <p:spPr bwMode="auto">
          <a:xfrm>
            <a:off x="-7050048" y="2984564"/>
            <a:ext cx="6696748" cy="425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-7050048" y="723264"/>
            <a:ext cx="6696748" cy="411853"/>
            <a:chOff x="-7050048" y="723264"/>
            <a:chExt cx="6696748" cy="411853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82" t="19612" r="18089" b="73482"/>
            <a:stretch/>
          </p:blipFill>
          <p:spPr bwMode="auto">
            <a:xfrm>
              <a:off x="-7050048" y="723264"/>
              <a:ext cx="6696748" cy="411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" name="Straight Connector 4"/>
            <p:cNvCxnSpPr/>
            <p:nvPr/>
          </p:nvCxnSpPr>
          <p:spPr>
            <a:xfrm>
              <a:off x="-5437112" y="1135117"/>
              <a:ext cx="36004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672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5224</TotalTime>
  <Words>16</Words>
  <Application>Microsoft Office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All Saints Catholic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yahmad</dc:creator>
  <cp:lastModifiedBy>yahmad</cp:lastModifiedBy>
  <cp:revision>329</cp:revision>
  <cp:lastPrinted>2014-01-23T09:01:22Z</cp:lastPrinted>
  <dcterms:created xsi:type="dcterms:W3CDTF">2012-07-13T15:47:49Z</dcterms:created>
  <dcterms:modified xsi:type="dcterms:W3CDTF">2016-10-29T18:04:16Z</dcterms:modified>
</cp:coreProperties>
</file>