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3281401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 (Simple Queries &amp; Report) 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14644"/>
              </p:ext>
            </p:extLst>
          </p:nvPr>
        </p:nvGraphicFramePr>
        <p:xfrm>
          <a:off x="685800" y="1007425"/>
          <a:ext cx="8229600" cy="533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600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each task is completed in a query or report or could be done in both.</a:t>
                      </a:r>
                      <a:endParaRPr lang="en-US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1: (Title: Barcelona Players)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Position, Club and Goals  --- 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Query/Report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Club – Barcelona --- 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Goals: Descending --- 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Query/Report</a:t>
                      </a:r>
                      <a:endParaRPr lang="en-GB" sz="12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--- 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2: (Title: Forward Players)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Position, Nationality, Club , Value and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Position – Forwards, Goals 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Goals: Descending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3: (Title: Spanish Players)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Position, Nationality, Club , DOB, Value and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Nationality– Spanish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Goals: Descending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 formula in the Report Footer to Count 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Spanish players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(Label for Count: Number of Spanish Players)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4: (DOB – Between 01/01/1984 And 01/01/1990)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all Fields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DOB – Between 01/01/1984 And 01/01/1990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DOB: Ascending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 formula in the Report Footer to Count 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players with a DOB between the dates set.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(Labe for Count: Number of Players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2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305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78</cp:revision>
  <dcterms:created xsi:type="dcterms:W3CDTF">2006-08-16T00:00:00Z</dcterms:created>
  <dcterms:modified xsi:type="dcterms:W3CDTF">2016-09-25T16:47:22Z</dcterms:modified>
</cp:coreProperties>
</file>