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3281401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 a CSV File, Editing and Editing Data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75099"/>
              </p:ext>
            </p:extLst>
          </p:nvPr>
        </p:nvGraphicFramePr>
        <p:xfrm>
          <a:off x="762000" y="1052736"/>
          <a:ext cx="8202488" cy="5212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2488"/>
              </a:tblGrid>
              <a:tr h="1368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 Using 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suitable database package (Access), import the file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Footballnew.CSV </a:t>
                      </a:r>
                      <a:endParaRPr lang="en-US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Format –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Day/Month/Year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" b="1" i="0" u="sng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14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the following data types to the fields: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have a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number 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(1-100). Set the number as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Some Players have transferred to new clubs. Please update the following 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Please add the following three records to your database (Enter no for all sponsors)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4" t="18134" r="57006" b="41176"/>
          <a:stretch/>
        </p:blipFill>
        <p:spPr bwMode="auto">
          <a:xfrm>
            <a:off x="2362200" y="1554738"/>
            <a:ext cx="2517000" cy="210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6" t="25000" r="7282" b="63095"/>
          <a:stretch/>
        </p:blipFill>
        <p:spPr bwMode="auto">
          <a:xfrm>
            <a:off x="850031" y="5410200"/>
            <a:ext cx="7990367" cy="66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45379" r="57028" b="31220"/>
          <a:stretch/>
        </p:blipFill>
        <p:spPr bwMode="auto">
          <a:xfrm>
            <a:off x="5198617" y="1862863"/>
            <a:ext cx="3550096" cy="17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995936" y="2114031"/>
            <a:ext cx="3074889" cy="1314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19559" y="1862863"/>
            <a:ext cx="842641" cy="490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0032" y="225548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</a:t>
            </a:r>
            <a:r>
              <a:rPr lang="en-US" dirty="0" smtClean="0"/>
              <a:t>Key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37316"/>
              </p:ext>
            </p:extLst>
          </p:nvPr>
        </p:nvGraphicFramePr>
        <p:xfrm>
          <a:off x="841387" y="4191000"/>
          <a:ext cx="75974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742"/>
                <a:gridCol w="3798742"/>
              </a:tblGrid>
              <a:tr h="71703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Neymar (New club – Barcelona)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 Mesut </a:t>
                      </a:r>
                      <a:r>
                        <a:rPr lang="en-US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Ozil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(New club – Arsenal)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 William (New club – Chelsea)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 Mario </a:t>
                      </a:r>
                      <a:r>
                        <a:rPr lang="en-US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Gotze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(New club – Bayern Munich)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 </a:t>
                      </a:r>
                      <a:r>
                        <a:rPr lang="en-US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Fernandinho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(New club – Man City)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 Gareth Bale (New club – Real Madrid)</a:t>
                      </a: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142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77</cp:revision>
  <dcterms:created xsi:type="dcterms:W3CDTF">2006-08-16T00:00:00Z</dcterms:created>
  <dcterms:modified xsi:type="dcterms:W3CDTF">2016-09-25T16:44:40Z</dcterms:modified>
</cp:coreProperties>
</file>