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28140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Calculated Formulas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97994"/>
              </p:ext>
            </p:extLst>
          </p:nvPr>
        </p:nvGraphicFramePr>
        <p:xfrm>
          <a:off x="713742" y="1019300"/>
          <a:ext cx="8201658" cy="5259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1658"/>
              </a:tblGrid>
              <a:tr h="43147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you make the report you need to create and save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Query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Goal Bonus.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Name, Position, DOB, Weekly Salary, Goals and Goals Bonus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all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 </a:t>
                      </a: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(Positions)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Sorts the data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Descending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of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criteria for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 Field – Between 01/01/1984 And 01/01/1990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Total Bonus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which is calculated at run-time –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You need to multiply the </a:t>
                      </a:r>
                      <a:r>
                        <a:rPr lang="en-US" sz="1400" b="1" u="sng" dirty="0" smtClean="0">
                          <a:solidFill>
                            <a:srgbClr val="FF0000"/>
                          </a:solidFill>
                        </a:rPr>
                        <a:t>Goals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by the </a:t>
                      </a:r>
                      <a:r>
                        <a:rPr lang="en-US" sz="1400" b="1" u="sng" dirty="0" smtClean="0">
                          <a:solidFill>
                            <a:srgbClr val="FF0000"/>
                          </a:solidFill>
                        </a:rPr>
                        <a:t>Goal Bonus</a:t>
                      </a:r>
                      <a:r>
                        <a:rPr lang="en-US" sz="1400" b="0" u="sng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u="none" dirty="0" smtClean="0">
                          <a:solidFill>
                            <a:srgbClr val="FF0000"/>
                          </a:solidFill>
                        </a:rPr>
                        <a:t>  Field</a:t>
                      </a:r>
                      <a:r>
                        <a:rPr lang="en-US" sz="1400" b="0" u="non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u="none" dirty="0" smtClean="0">
                          <a:solidFill>
                            <a:srgbClr val="FF0000"/>
                          </a:solidFill>
                        </a:rPr>
                        <a:t>----</a:t>
                      </a:r>
                      <a:r>
                        <a:rPr lang="en-US" sz="1400" b="0" u="non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Total Bonus: [Goals]*[Goal Bonus]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Insert a new field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called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Monthly Pay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which is calculated at run-time -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You need to multiply the </a:t>
                      </a:r>
                      <a:r>
                        <a:rPr lang="en-US" sz="1400" b="1" u="sng" dirty="0" smtClean="0">
                          <a:solidFill>
                            <a:srgbClr val="FF0000"/>
                          </a:solidFill>
                        </a:rPr>
                        <a:t>Weekly</a:t>
                      </a:r>
                      <a:r>
                        <a:rPr lang="en-US" sz="1400" b="1" u="sng" baseline="0" dirty="0" smtClean="0">
                          <a:solidFill>
                            <a:srgbClr val="FF0000"/>
                          </a:solidFill>
                        </a:rPr>
                        <a:t> Salary</a:t>
                      </a:r>
                      <a:r>
                        <a:rPr lang="en-US" sz="1400" b="0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Field * 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Insert a new field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called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Total Pay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which is calculated at run-time -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You need to add the </a:t>
                      </a:r>
                      <a:r>
                        <a:rPr lang="en-US" sz="1400" b="1" u="sng" dirty="0" smtClean="0">
                          <a:solidFill>
                            <a:srgbClr val="FF0000"/>
                          </a:solidFill>
                        </a:rPr>
                        <a:t>Total</a:t>
                      </a:r>
                      <a:r>
                        <a:rPr lang="en-US" sz="1400" b="1" u="sng" baseline="0" dirty="0" smtClean="0">
                          <a:solidFill>
                            <a:srgbClr val="FF0000"/>
                          </a:solidFill>
                        </a:rPr>
                        <a:t> Bonus 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and </a:t>
                      </a:r>
                      <a:r>
                        <a:rPr lang="en-US" sz="1400" b="1" u="sng" baseline="0" dirty="0" smtClean="0">
                          <a:solidFill>
                            <a:srgbClr val="FF0000"/>
                          </a:solidFill>
                        </a:rPr>
                        <a:t>Monthly Pay 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fields together.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Format the three new fields as a </a:t>
                      </a:r>
                      <a:r>
                        <a:rPr lang="en-US" sz="1400" b="1" u="sng" baseline="0" dirty="0" smtClean="0">
                          <a:solidFill>
                            <a:srgbClr val="FF0000"/>
                          </a:solidFill>
                        </a:rPr>
                        <a:t>currency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page wide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---- Has a page orientation of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  <a:endParaRPr lang="en-US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Players (Label – Player Numbers)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(AVG) 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Total Bonus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60846" r="1301" b="26916"/>
          <a:stretch/>
        </p:blipFill>
        <p:spPr bwMode="auto">
          <a:xfrm>
            <a:off x="762000" y="4663033"/>
            <a:ext cx="7986713" cy="6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201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79</cp:revision>
  <dcterms:created xsi:type="dcterms:W3CDTF">2006-08-16T00:00:00Z</dcterms:created>
  <dcterms:modified xsi:type="dcterms:W3CDTF">2016-09-25T16:50:00Z</dcterms:modified>
</cp:coreProperties>
</file>