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445647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fr-FR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 (Simple </a:t>
                      </a:r>
                      <a:r>
                        <a:rPr lang="fr-FR" sz="20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lang="fr-FR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Report)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6662168" y="2435002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10743"/>
              </p:ext>
            </p:extLst>
          </p:nvPr>
        </p:nvGraphicFramePr>
        <p:xfrm>
          <a:off x="685800" y="1007425"/>
          <a:ext cx="8229600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600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following scenarios. Remember before you create the report you must create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Identify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each task is completed in a query or report or could be done in both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7945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1: (Title: monthly salaries)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Position, Nationality, Club, DOB, value, weekly salary and Goals  ---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Query/Report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nationality- Spanish (Spain) or Brazilian (brazil), DOB- between 01/01/1984 and 01/01/1990, Goals &gt;= descending --- 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Value</a:t>
                      </a:r>
                      <a:r>
                        <a:rPr lang="en-GB" sz="13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Descending ---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Query/Report</a:t>
                      </a:r>
                      <a:endParaRPr lang="en-GB" sz="13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salaries </a:t>
                      </a: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time- you need to multiply the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salary </a:t>
                      </a: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format field into currency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your name in the page header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formula: calculate the total sum, max, min and average (AVG) of the </a:t>
                      </a:r>
                      <a:r>
                        <a:rPr lang="en-GB" sz="1300" b="1" i="0" u="sng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salaries </a:t>
                      </a: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(field)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formula to </a:t>
                      </a:r>
                      <a:r>
                        <a:rPr lang="en-GB" sz="1300" b="1" i="0" u="sng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players (label: player count)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300" b="1" i="0" u="none" kern="1200" baseline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2: (Title: Goal bonus)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Position, Club , DOB, weekly salary, Goals and Goal bonus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</a:t>
                      </a:r>
                      <a:r>
                        <a:rPr lang="en-GB" sz="13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DOB- &gt;01/01/1984, Goals &gt;=10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Sort: Name</a:t>
                      </a:r>
                      <a:r>
                        <a:rPr lang="en-GB" sz="13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Ascending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400" b="1" i="0" u="sng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Goal Bonus </a:t>
                      </a:r>
                      <a:r>
                        <a:rPr lang="en-GB" sz="14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run time- you need to multiply the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 field </a:t>
                      </a:r>
                      <a:r>
                        <a:rPr lang="en-GB" sz="14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the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 bonus </a:t>
                      </a:r>
                      <a:r>
                        <a:rPr lang="en-GB" sz="1400" b="0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format field to currency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on a single page wide with a page orientation of Landscape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your name in the page header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formula: calculate the total sum, max, min, Average (AVG) of the goal bonus (field)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formula to count all the players (label: player count</a:t>
                      </a:r>
                      <a:r>
                        <a:rPr lang="en-GB" sz="1300" b="1" i="0" u="none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300" b="1" i="0" u="none" kern="1200" baseline="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324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81</cp:revision>
  <dcterms:created xsi:type="dcterms:W3CDTF">2006-08-16T00:00:00Z</dcterms:created>
  <dcterms:modified xsi:type="dcterms:W3CDTF">2016-09-25T16:54:36Z</dcterms:modified>
</cp:coreProperties>
</file>