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3637677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Summery Query and Exporting Data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/>
          <p:cNvSpPr txBox="1">
            <a:spLocks noChangeArrowheads="1"/>
          </p:cNvSpPr>
          <p:nvPr/>
        </p:nvSpPr>
        <p:spPr bwMode="auto">
          <a:xfrm>
            <a:off x="6662168" y="2435002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62860"/>
              </p:ext>
            </p:extLst>
          </p:nvPr>
        </p:nvGraphicFramePr>
        <p:xfrm>
          <a:off x="685800" y="1052736"/>
          <a:ext cx="82296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19442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Create a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new Summery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Query with the following Criteria: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Make a query showing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Position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Goals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Sum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up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total Goals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using the Summery Query Option and then select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count records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check box.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Position 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Ascending order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the query into an spreadsheet software.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Make a suitable Bar chart using the 1</a:t>
                      </a:r>
                      <a:r>
                        <a:rPr lang="en-GB" sz="1400" b="1" baseline="30000" dirty="0" smtClean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 and 3</a:t>
                      </a:r>
                      <a:r>
                        <a:rPr lang="en-GB" sz="1400" b="1" baseline="30000" dirty="0" smtClean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 columns. Label the Axis and give a suitable title for the chart. 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Create a new Summery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Query with the following Criteria: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Make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 query showing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the following Fields: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Nationality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Goal Bonus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Sum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up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Goal Bonus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using the Summery Query Option and then select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count records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check box.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records which include: Goal Bonus &gt;5000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the query into an spreadsheet software.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Make a suitable Bar chart using the 1</a:t>
                      </a:r>
                      <a:r>
                        <a:rPr lang="en-GB" sz="1400" b="1" baseline="30000" dirty="0" smtClean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 and 2</a:t>
                      </a:r>
                      <a:r>
                        <a:rPr lang="en-GB" sz="1400" b="1" baseline="30000" dirty="0" smtClean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 columns. Label the Axis and give a suitable title for the chart. 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162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83</cp:revision>
  <dcterms:created xsi:type="dcterms:W3CDTF">2006-08-16T00:00:00Z</dcterms:created>
  <dcterms:modified xsi:type="dcterms:W3CDTF">2016-09-25T16:58:31Z</dcterms:modified>
</cp:coreProperties>
</file>