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7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A7C61-6C39-4F15-A9F4-2A7D6F79E5DA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EC33F-A311-4CC2-B458-5356B36E4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133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6328427"/>
            <a:ext cx="482869" cy="491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1066800"/>
            <a:ext cx="6172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73637677"/>
              </p:ext>
            </p:extLst>
          </p:nvPr>
        </p:nvGraphicFramePr>
        <p:xfrm>
          <a:off x="685800" y="162560"/>
          <a:ext cx="8229600" cy="792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29600"/>
              </a:tblGrid>
              <a:tr h="38100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ICT IGCSE</a:t>
                      </a:r>
                      <a:endParaRPr lang="en-GB" sz="2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r>
                        <a:rPr lang="en-US" sz="20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0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lang="en-GB" sz="20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Summery Query and Exporting Data</a:t>
                      </a:r>
                      <a:endParaRPr lang="en-GB" sz="20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 userDrawn="1"/>
        </p:nvSpPr>
        <p:spPr>
          <a:xfrm>
            <a:off x="152400" y="0"/>
            <a:ext cx="381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GB" dirty="0" smtClean="0"/>
          </a:p>
          <a:p>
            <a:pPr algn="ctr"/>
            <a:endParaRPr lang="en-GB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9835" y="0"/>
            <a:ext cx="461665" cy="68580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fr-FR" b="1" dirty="0" smtClean="0"/>
              <a:t>Chapter 18: Data Manipulation (Access)</a:t>
            </a:r>
            <a:endParaRPr lang="fr-FR" b="1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477000"/>
            <a:ext cx="3810000" cy="2286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WWW.YAHMAD.CO.UK</a:t>
            </a:r>
            <a:endParaRPr lang="en-GB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"/>
          <p:cNvSpPr txBox="1">
            <a:spLocks noChangeArrowheads="1"/>
          </p:cNvSpPr>
          <p:nvPr/>
        </p:nvSpPr>
        <p:spPr bwMode="auto">
          <a:xfrm>
            <a:off x="6662168" y="2435002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9" name="TextBox 1"/>
          <p:cNvSpPr txBox="1">
            <a:spLocks noChangeArrowheads="1"/>
          </p:cNvSpPr>
          <p:nvPr/>
        </p:nvSpPr>
        <p:spPr bwMode="auto">
          <a:xfrm>
            <a:off x="6211189" y="2420938"/>
            <a:ext cx="253752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286650"/>
              </p:ext>
            </p:extLst>
          </p:nvPr>
        </p:nvGraphicFramePr>
        <p:xfrm>
          <a:off x="685800" y="1052736"/>
          <a:ext cx="8153400" cy="5303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153400"/>
              </a:tblGrid>
              <a:tr h="2304256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Create a new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Query with the following Criteria:</a:t>
                      </a:r>
                      <a:endParaRPr lang="en-US" sz="14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Make a query showing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</a:rPr>
                        <a:t> the following Fields: 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Club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Goals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Sum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</a:rPr>
                        <a:t> up the 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total Goals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</a:rPr>
                        <a:t> for each club using the Summery Query Option and then select the 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count records 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</a:rPr>
                        <a:t>check box.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</a:rPr>
                        <a:t>Only find the records with 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&gt; 15 goals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</a:t>
                      </a:r>
                      <a:r>
                        <a:rPr lang="en-GB" sz="14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clubs into </a:t>
                      </a:r>
                      <a:r>
                        <a:rPr lang="en-GB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Ascending order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4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the query into an spreadsheet software.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Make sure you save the query before you export</a:t>
                      </a:r>
                      <a:endParaRPr lang="en-US" sz="1400" b="1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b="1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432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a graph using a suitable spreadsheet software: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the first two columns and create a simple bar chart.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the legend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Title: </a:t>
                      </a:r>
                      <a:r>
                        <a:rPr lang="en-GB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Club Goals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Horizontal Axis Title: </a:t>
                      </a:r>
                      <a:r>
                        <a:rPr lang="en-GB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Clubs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Vertical Axis Title: </a:t>
                      </a:r>
                      <a:r>
                        <a:rPr lang="en-GB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Goals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4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4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4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4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sz="14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7" t="59927" r="48531" b="24448"/>
          <a:stretch/>
        </p:blipFill>
        <p:spPr bwMode="auto">
          <a:xfrm>
            <a:off x="4778563" y="2219324"/>
            <a:ext cx="3906022" cy="1078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810000"/>
            <a:ext cx="3274385" cy="2122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6579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</TotalTime>
  <Words>114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yahmad</dc:creator>
  <cp:lastModifiedBy>yahmad</cp:lastModifiedBy>
  <cp:revision>82</cp:revision>
  <dcterms:created xsi:type="dcterms:W3CDTF">2006-08-16T00:00:00Z</dcterms:created>
  <dcterms:modified xsi:type="dcterms:W3CDTF">2016-09-25T16:56:44Z</dcterms:modified>
</cp:coreProperties>
</file>