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25/09/2016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328427"/>
            <a:ext cx="482869" cy="49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96812211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GB" sz="20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Labels</a:t>
                      </a:r>
                      <a:endParaRPr lang="en-GB" sz="20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fr-FR" b="1" dirty="0" smtClean="0"/>
              <a:t>Chapter 18: Data Manipulation (Access)</a:t>
            </a:r>
            <a:endParaRPr lang="fr-FR" b="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41593"/>
              </p:ext>
            </p:extLst>
          </p:nvPr>
        </p:nvGraphicFramePr>
        <p:xfrm>
          <a:off x="685800" y="1066801"/>
          <a:ext cx="8229600" cy="53512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0"/>
              </a:tblGrid>
              <a:tr h="2482091">
                <a:tc>
                  <a:txBody>
                    <a:bodyPr/>
                    <a:lstStyle/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Produce labels from all the data which: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 arranged in two columns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only the records where the Nationality is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Spanish (Spain)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</a:t>
                      </a:r>
                      <a:r>
                        <a:rPr lang="en-GB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clubs</a:t>
                      </a:r>
                      <a:r>
                        <a:rPr lang="en-GB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into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Ascending order</a:t>
                      </a:r>
                      <a:endParaRPr lang="en-GB" sz="1400" b="1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only the fields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Name, Position, Club and Goals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each on a separate line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field names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 well as the data apart from the </a:t>
                      </a: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Field.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Include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Spain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in a larger font at the top of each label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 14, Bold and Black)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2013 – 2014 Season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 appear at the bottom of each label.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 12, Bold and Black)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Spain logo</a:t>
                      </a: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 appear on each label to right of the text.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 the background with a suitable colour (Red or Yellow).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99509">
                <a:tc>
                  <a:txBody>
                    <a:bodyPr/>
                    <a:lstStyle/>
                    <a:p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Produce labels from all the data which: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 arranged in two columns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only the records where the Nationality is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Brazilian (Brazil)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</a:t>
                      </a:r>
                      <a:r>
                        <a:rPr lang="en-GB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clubs</a:t>
                      </a:r>
                      <a:r>
                        <a:rPr lang="en-GB" sz="1400" b="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into </a:t>
                      </a:r>
                      <a:r>
                        <a:rPr lang="en-GB" sz="1400" b="1" i="0" u="none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Ascending order</a:t>
                      </a:r>
                      <a:endParaRPr lang="en-GB" sz="1400" b="1" i="0" u="none" strike="noStrike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 only the fields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Name, Position, Club, DOB and Value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each on a separate line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field names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 well as the data apart from the </a:t>
                      </a: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Field.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Include 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Brazil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in a larger font at the top of each label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 14, Bold and Black)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2013 – 2014 Season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 appear at the bottom of each label. </a:t>
                      </a:r>
                      <a:r>
                        <a:rPr lang="en-GB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 12, Bold and Black)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GB" sz="1400" b="1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Brazil logo</a:t>
                      </a:r>
                      <a:r>
                        <a:rPr lang="en-GB" sz="14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 appear on each label to right of the text.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 the background with a suitable colour (Blue or Yellow).</a:t>
                      </a:r>
                      <a:endParaRPr lang="en-GB" sz="1400" b="1" i="0" u="none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41" y="1266825"/>
            <a:ext cx="1385681" cy="1385681"/>
          </a:xfrm>
          <a:prstGeom prst="rect">
            <a:avLst/>
          </a:prstGeom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940" y="3886200"/>
            <a:ext cx="1385681" cy="1385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57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266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85</cp:revision>
  <dcterms:created xsi:type="dcterms:W3CDTF">2006-08-16T00:00:00Z</dcterms:created>
  <dcterms:modified xsi:type="dcterms:W3CDTF">2016-09-25T17:02:41Z</dcterms:modified>
</cp:coreProperties>
</file>