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6812211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Labels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37706"/>
              </p:ext>
            </p:extLst>
          </p:nvPr>
        </p:nvGraphicFramePr>
        <p:xfrm>
          <a:off x="685800" y="1106978"/>
          <a:ext cx="8229600" cy="5242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2160240">
                <a:tc>
                  <a:txBody>
                    <a:bodyPr/>
                    <a:lstStyle/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Produce labels from all the data which: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arranged in two columns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records where the club is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Barcelona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clubs 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Ascending order</a:t>
                      </a:r>
                      <a:endParaRPr lang="en-GB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fields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Name, Position, Club, Nationality and Goals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each on a separate 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field name as well as the data apart from the Name Field.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Barcelona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in a larger font at the top of each label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 14, Bold and Black)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2013 – 2014 Season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appear at the bottom of each label.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 12, Bold and Black)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Barcelona logo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appear on each label to right of the text.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background with a suitable colour (Maroon or Blue).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Label: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6" t="36220" r="52226" b="35497"/>
          <a:stretch/>
        </p:blipFill>
        <p:spPr bwMode="auto">
          <a:xfrm>
            <a:off x="7620000" y="1317991"/>
            <a:ext cx="1194617" cy="180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6" t="28765" r="24051" b="19632"/>
          <a:stretch/>
        </p:blipFill>
        <p:spPr bwMode="auto">
          <a:xfrm>
            <a:off x="2057401" y="3815940"/>
            <a:ext cx="4343400" cy="23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136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84</cp:revision>
  <dcterms:created xsi:type="dcterms:W3CDTF">2006-08-16T00:00:00Z</dcterms:created>
  <dcterms:modified xsi:type="dcterms:W3CDTF">2016-09-25T17:00:57Z</dcterms:modified>
</cp:coreProperties>
</file>