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76" r:id="rId3"/>
    <p:sldId id="279" r:id="rId4"/>
    <p:sldId id="27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9933"/>
    <a:srgbClr val="70B56B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532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539552" y="6263601"/>
            <a:ext cx="844911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2437" y="5441"/>
            <a:ext cx="369342" cy="6852562"/>
            <a:chOff x="62437" y="5441"/>
            <a:chExt cx="369342" cy="6852562"/>
          </a:xfrm>
          <a:solidFill>
            <a:srgbClr val="FFFF00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730463" y="3191316"/>
              <a:ext cx="19551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Databases</a:t>
              </a:r>
              <a:r>
                <a:rPr lang="en-GB" b="1" baseline="0" dirty="0">
                  <a:solidFill>
                    <a:schemeClr val="tx1"/>
                  </a:solidFill>
                </a:rPr>
                <a:t> – Part 2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Databases– </a:t>
            </a:r>
            <a:r>
              <a:rPr lang="en-GB"/>
              <a:t>Part 2</a:t>
            </a:r>
            <a:br>
              <a:rPr lang="en-GB" dirty="0"/>
            </a:b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Lesson 3 &amp; 4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1 – </a:t>
            </a:r>
          </a:p>
          <a:p>
            <a:r>
              <a:rPr lang="en-US" sz="2800" b="1" dirty="0"/>
              <a:t>Features of a well designed input form 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7095" r="41839" b="30388"/>
          <a:stretch/>
        </p:blipFill>
        <p:spPr bwMode="auto">
          <a:xfrm>
            <a:off x="669030" y="1916832"/>
            <a:ext cx="530491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1916832"/>
            <a:ext cx="252028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List 5 Features</a:t>
            </a:r>
          </a:p>
          <a:p>
            <a:endParaRPr lang="en-GB" b="1" u="sng" dirty="0"/>
          </a:p>
          <a:p>
            <a:r>
              <a:rPr lang="en-GB" b="1" dirty="0"/>
              <a:t>1)</a:t>
            </a:r>
          </a:p>
          <a:p>
            <a:r>
              <a:rPr lang="en-GB" b="1" dirty="0"/>
              <a:t>2)</a:t>
            </a:r>
          </a:p>
          <a:p>
            <a:r>
              <a:rPr lang="en-GB" b="1" dirty="0"/>
              <a:t>3)</a:t>
            </a:r>
          </a:p>
          <a:p>
            <a:r>
              <a:rPr lang="en-GB" b="1" dirty="0"/>
              <a:t>4)</a:t>
            </a:r>
          </a:p>
          <a:p>
            <a:r>
              <a:rPr lang="en-GB" b="1" dirty="0"/>
              <a:t>5)</a:t>
            </a:r>
          </a:p>
          <a:p>
            <a:endParaRPr lang="en-GB" b="1" u="sng" dirty="0"/>
          </a:p>
          <a:p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7676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48290"/>
              </p:ext>
            </p:extLst>
          </p:nvPr>
        </p:nvGraphicFramePr>
        <p:xfrm>
          <a:off x="708602" y="1556792"/>
          <a:ext cx="7075693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To understand the purpose of a user input</a:t>
                      </a:r>
                      <a:r>
                        <a:rPr lang="en-US" sz="1800" baseline="0" dirty="0">
                          <a:latin typeface="+mn-lt"/>
                        </a:rPr>
                        <a:t> form.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understand positive design features of a user input</a:t>
                      </a:r>
                      <a:r>
                        <a:rPr lang="en-US" sz="1800" baseline="0" dirty="0">
                          <a:latin typeface="+mn-lt"/>
                        </a:rPr>
                        <a:t> form.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understand</a:t>
                      </a:r>
                      <a:r>
                        <a:rPr lang="en-US" sz="1800" baseline="0" dirty="0">
                          <a:latin typeface="+mn-lt"/>
                        </a:rPr>
                        <a:t> the advantage of using a user input form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Lesson Overview</a:t>
            </a:r>
            <a:endParaRPr lang="en-GB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0140"/>
              </p:ext>
            </p:extLst>
          </p:nvPr>
        </p:nvGraphicFramePr>
        <p:xfrm>
          <a:off x="726746" y="3573016"/>
          <a:ext cx="7060609" cy="156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based</a:t>
                      </a:r>
                      <a:r>
                        <a:rPr lang="en-GB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designs for input forms.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GB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forms for each table</a:t>
                      </a:r>
                      <a:endParaRPr lang="en-GB" sz="16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New Records using the data Entry Form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7095" r="41839" b="30388"/>
          <a:stretch/>
        </p:blipFill>
        <p:spPr bwMode="auto">
          <a:xfrm>
            <a:off x="4500666" y="2962178"/>
            <a:ext cx="426473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&amp; (Designing and Creating Form)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75370"/>
              </p:ext>
            </p:extLst>
          </p:nvPr>
        </p:nvGraphicFramePr>
        <p:xfrm>
          <a:off x="685843" y="1340768"/>
          <a:ext cx="813294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95">
                <a:tc>
                  <a:txBody>
                    <a:bodyPr/>
                    <a:lstStyle/>
                    <a:p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Design Form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43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task</a:t>
                      </a:r>
                      <a:r>
                        <a:rPr lang="en-GB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to create a data entry form for each table in your database.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 to the example and apply positive design features to your form.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appropriate images for each record.</a:t>
                      </a:r>
                      <a:endParaRPr lang="en-GB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17095" r="57326" b="50185"/>
          <a:stretch/>
        </p:blipFill>
        <p:spPr bwMode="auto">
          <a:xfrm>
            <a:off x="682426" y="2962178"/>
            <a:ext cx="3508441" cy="239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2425" y="5482458"/>
            <a:ext cx="350844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Add a new picture field in design view. Set the data type to OLE Object.</a:t>
            </a:r>
          </a:p>
        </p:txBody>
      </p:sp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51543"/>
              </p:ext>
            </p:extLst>
          </p:nvPr>
        </p:nvGraphicFramePr>
        <p:xfrm>
          <a:off x="708602" y="3356992"/>
          <a:ext cx="7103758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Plenary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Task (Q&amp;A)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sz="1600" dirty="0"/>
                        <a:t>Peer</a:t>
                      </a:r>
                      <a:r>
                        <a:rPr lang="en-GB" sz="1600" baseline="0" dirty="0"/>
                        <a:t> Assess each others work and suggest possible improvements. 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Discuss</a:t>
                      </a:r>
                      <a:r>
                        <a:rPr lang="en-GB" sz="1600" baseline="0" dirty="0"/>
                        <a:t> the levels pupils have achieved for this task. 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Plenary – Refer to the Lesson Objectives</a:t>
            </a:r>
            <a:endParaRPr lang="en-GB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31218"/>
              </p:ext>
            </p:extLst>
          </p:nvPr>
        </p:nvGraphicFramePr>
        <p:xfrm>
          <a:off x="708602" y="1556792"/>
          <a:ext cx="7075693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To understand the purpose of a user input</a:t>
                      </a:r>
                      <a:r>
                        <a:rPr lang="en-US" sz="1800" baseline="0" dirty="0">
                          <a:latin typeface="+mn-lt"/>
                        </a:rPr>
                        <a:t> form.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understand positive design features of a user input</a:t>
                      </a:r>
                      <a:r>
                        <a:rPr lang="en-US" sz="1800" baseline="0" dirty="0">
                          <a:latin typeface="+mn-lt"/>
                        </a:rPr>
                        <a:t> form.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understand</a:t>
                      </a:r>
                      <a:r>
                        <a:rPr lang="en-US" sz="1800" baseline="0" dirty="0">
                          <a:latin typeface="+mn-lt"/>
                        </a:rPr>
                        <a:t> the advantage of using a user input form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273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Databases– Part 2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119</cp:revision>
  <dcterms:created xsi:type="dcterms:W3CDTF">2013-09-09T08:48:52Z</dcterms:created>
  <dcterms:modified xsi:type="dcterms:W3CDTF">2018-10-02T18:01:14Z</dcterms:modified>
</cp:coreProperties>
</file>