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4" r:id="rId2"/>
    <p:sldId id="283" r:id="rId3"/>
    <p:sldId id="282" r:id="rId4"/>
    <p:sldId id="284" r:id="rId5"/>
    <p:sldId id="28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9933"/>
    <a:srgbClr val="70B56B"/>
    <a:srgbClr val="669900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32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539552" y="6263601"/>
            <a:ext cx="844911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2437" y="5441"/>
            <a:ext cx="369342" cy="6852562"/>
            <a:chOff x="62437" y="5441"/>
            <a:chExt cx="369342" cy="6852562"/>
          </a:xfrm>
          <a:solidFill>
            <a:srgbClr val="FFFF00"/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730463" y="3191316"/>
              <a:ext cx="19551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/>
                  </a:solidFill>
                </a:rPr>
                <a:t>Databases</a:t>
              </a:r>
              <a:r>
                <a:rPr lang="en-GB" b="1" baseline="0" dirty="0">
                  <a:solidFill>
                    <a:schemeClr val="tx1"/>
                  </a:solidFill>
                </a:rPr>
                <a:t> – Part 2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 – Simple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86551"/>
              </p:ext>
            </p:extLst>
          </p:nvPr>
        </p:nvGraphicFramePr>
        <p:xfrm>
          <a:off x="685843" y="1412776"/>
          <a:ext cx="8458157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84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Adventure Books)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Name, Author_ID, Shop Name,  Sold &amp; Current Stock</a:t>
                      </a:r>
                      <a:endParaRPr lang="en-GB" sz="16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 Books and current stock </a:t>
                      </a:r>
                      <a:r>
                        <a:rPr lang="en-GB" sz="1600" b="1" i="0" u="none" kern="1200" baseline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between 5 and 15</a:t>
                      </a:r>
                      <a:endParaRPr lang="en-GB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Sold: Descending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Fantasy)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 Name, Book ID, Book Name, Price &amp; Current Stock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Fantasy and sold between 20 and 40 books</a:t>
                      </a:r>
                      <a:endParaRPr lang="en-GB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Name: Ascending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</a:t>
                      </a: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3: (Title: Science Fiction)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 Name, Book Name, Author Name, Nationality &amp; Sold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Fiction</a:t>
                      </a:r>
                      <a:endParaRPr lang="en-GB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 Name: Descending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 – Simple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50105"/>
              </p:ext>
            </p:extLst>
          </p:nvPr>
        </p:nvGraphicFramePr>
        <p:xfrm>
          <a:off x="685843" y="1412776"/>
          <a:ext cx="8458157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84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J. K. Rowling Books)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Name, Author_ID, Shop Name,  Sold &amp; Price</a:t>
                      </a:r>
                      <a:endParaRPr lang="en-GB" sz="16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K. Rowling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Price: Descending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Robert Lawrence Stine Books)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Name, Shop Name, Sold, Current Stock &amp; Price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 Lawrence Stine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Stock: Ascending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</a:t>
                      </a: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3: (</a:t>
                      </a:r>
                      <a:r>
                        <a:rPr lang="en-GB" sz="1600" b="1" i="0" u="none" kern="1200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Title:Suzanne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Collins Books)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 , Author Name, Book Name, Sold, Price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Suzanne Collins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Name: Descending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5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 – Advanced 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51381" y="5826750"/>
            <a:ext cx="465219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Extension: Complete extension queries and reports</a:t>
            </a:r>
            <a:endParaRPr lang="en-GB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44649"/>
              </p:ext>
            </p:extLst>
          </p:nvPr>
        </p:nvGraphicFramePr>
        <p:xfrm>
          <a:off x="711897" y="1412776"/>
          <a:ext cx="7992889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9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New Sale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Prices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Book ID, Sale, Book Name, Author Name &amp;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books which are on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is £4.50 or more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Name: Descending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New_Price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which is calculated at run-time –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You need to decrease the price by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£1.50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report title: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Sales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page wide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---- Has a page orientation of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  <a:endParaRPr lang="en-US" sz="18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books with a new sales price.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 – Advanced 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51381" y="5826750"/>
            <a:ext cx="465219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Extension: Complete extension queries and reports</a:t>
            </a:r>
            <a:endParaRPr lang="en-GB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77261"/>
              </p:ext>
            </p:extLst>
          </p:nvPr>
        </p:nvGraphicFramePr>
        <p:xfrm>
          <a:off x="711897" y="1412776"/>
          <a:ext cx="7992889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9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Reorder List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Shop Name,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BookID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, Book Name, Genre &amp; Current Stock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books which have a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stock level of 5 or less 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in the sale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GB" sz="18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Genre: Descending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Updated_Stock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which is calculated at run-time –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You need to add 10 to the current stock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level. 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report title: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Reorder List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all labels are shown in full</a:t>
                      </a:r>
                      <a:endParaRPr lang="en-US" sz="18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page wide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---- Has a page orientation of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endParaRPr lang="en-US" sz="18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</a:t>
                      </a: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</a:t>
                      </a:r>
                      <a:r>
                        <a:rPr lang="en-US" sz="1800" b="1" i="0" u="none" kern="1200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Updated_Stock</a:t>
                      </a:r>
                      <a:endParaRPr lang="en-US" sz="18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75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 – Advanced 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51381" y="5826750"/>
            <a:ext cx="465219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Extension: Complete extension queries and reports</a:t>
            </a:r>
            <a:endParaRPr lang="en-GB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16880"/>
              </p:ext>
            </p:extLst>
          </p:nvPr>
        </p:nvGraphicFramePr>
        <p:xfrm>
          <a:off x="711897" y="1412776"/>
          <a:ext cx="8252591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52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Best Seller Prices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Author Name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Book Name, Current Stock, Genre, Shop Name, 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books which have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 more than 35 times 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are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in the sale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Current Price: Descending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New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_Price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which is calculated at run-time –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You need to add 10% to the Price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report title: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Best Seller Prices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all labels are shown in full</a:t>
                      </a:r>
                      <a:endParaRPr lang="en-US" sz="1800" b="0" i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page wide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---- Has a page orientation of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  <a:endParaRPr lang="en-US" sz="18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</a:t>
                      </a: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US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Stock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75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881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140</cp:revision>
  <dcterms:created xsi:type="dcterms:W3CDTF">2013-09-09T08:48:52Z</dcterms:created>
  <dcterms:modified xsi:type="dcterms:W3CDTF">2018-10-02T18:01:33Z</dcterms:modified>
</cp:coreProperties>
</file>