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50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7045399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Task: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 Queries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289914"/>
              </p:ext>
            </p:extLst>
          </p:nvPr>
        </p:nvGraphicFramePr>
        <p:xfrm>
          <a:off x="685800" y="1124744"/>
          <a:ext cx="5542384" cy="525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692"/>
                <a:gridCol w="4486692"/>
              </a:tblGrid>
              <a:tr h="2016224">
                <a:tc gridSpan="2"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Wild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 Card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Sometimes a field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 may contain more than one word. To find something specific you need to write a wildcard search. </a:t>
                      </a:r>
                    </a:p>
                    <a:p>
                      <a:endParaRPr lang="en-GB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Like “*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Channing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 Tatum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*”</a:t>
                      </a:r>
                    </a:p>
                    <a:p>
                      <a:endParaRPr lang="en-GB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Between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Between 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01/01/2010</a:t>
                      </a:r>
                      <a:r>
                        <a:rPr lang="en-GB" sz="1800" dirty="0" smtClean="0"/>
                        <a:t> And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02/02/2012</a:t>
                      </a:r>
                    </a:p>
                    <a:p>
                      <a:r>
                        <a:rPr lang="en-GB" sz="1800" baseline="0" dirty="0" smtClean="0"/>
                        <a:t>Between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100 </a:t>
                      </a:r>
                      <a:r>
                        <a:rPr lang="en-GB" sz="1800" baseline="0" dirty="0" smtClean="0"/>
                        <a:t>And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North Sea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GB" sz="1800" baseline="0" dirty="0" smtClean="0"/>
                        <a:t> Irish Sea 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GB" sz="1800" dirty="0" smtClean="0"/>
                        <a:t> “Horror” 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&lt;90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Less than   </a:t>
                      </a:r>
                      <a:r>
                        <a:rPr lang="en-GB" sz="1800" dirty="0" smtClean="0">
                          <a:solidFill>
                            <a:srgbClr val="FF0000"/>
                          </a:solidFill>
                        </a:rPr>
                        <a:t>&lt;90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&gt;90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More than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&gt;90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&gt;=90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More than</a:t>
                      </a:r>
                      <a:r>
                        <a:rPr lang="en-GB" sz="1800" baseline="0" dirty="0" smtClean="0"/>
                        <a:t> and equal to </a:t>
                      </a:r>
                      <a:r>
                        <a:rPr lang="en-GB" sz="1800" baseline="0" dirty="0" smtClean="0">
                          <a:solidFill>
                            <a:srgbClr val="FF0000"/>
                          </a:solidFill>
                        </a:rPr>
                        <a:t>&gt;=90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37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*____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Fields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="1" baseline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tarts</a:t>
                      </a:r>
                      <a:r>
                        <a:rPr lang="en-GB" sz="1800" dirty="0" smtClean="0"/>
                        <a:t> with 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____*</a:t>
                      </a:r>
                      <a:r>
                        <a:rPr lang="en-GB" sz="1800" dirty="0" smtClean="0"/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Fields</a:t>
                      </a:r>
                      <a:r>
                        <a:rPr lang="en-GB" sz="1800" baseline="0" dirty="0" smtClean="0"/>
                        <a:t> </a:t>
                      </a:r>
                      <a:r>
                        <a:rPr lang="en-GB" sz="1800" b="1" baseline="0" dirty="0" smtClean="0">
                          <a:solidFill>
                            <a:srgbClr val="FF0000"/>
                          </a:solidFill>
                        </a:rPr>
                        <a:t>Ends</a:t>
                      </a:r>
                      <a:r>
                        <a:rPr lang="en-GB" sz="1800" dirty="0" smtClean="0"/>
                        <a:t> with </a:t>
                      </a:r>
                      <a:r>
                        <a:rPr lang="en-GB" sz="1800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 t="8621" r="37355" b="53017"/>
          <a:stretch/>
        </p:blipFill>
        <p:spPr bwMode="auto">
          <a:xfrm>
            <a:off x="6449737" y="1193594"/>
            <a:ext cx="254859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5" t="50984" r="40912" b="36980"/>
          <a:stretch/>
        </p:blipFill>
        <p:spPr bwMode="auto">
          <a:xfrm>
            <a:off x="3693321" y="1884823"/>
            <a:ext cx="2015963" cy="107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8" t="5280" r="34370" b="66487"/>
          <a:stretch/>
        </p:blipFill>
        <p:spPr bwMode="auto">
          <a:xfrm>
            <a:off x="6317644" y="3861049"/>
            <a:ext cx="2730806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437608" y="2813572"/>
            <a:ext cx="1238219" cy="1080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9737" y="5686064"/>
            <a:ext cx="239905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Only field containing Channing Tatum are shown</a:t>
            </a:r>
            <a:endParaRPr lang="en-GB" sz="1600" b="1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60388" y="1828800"/>
            <a:ext cx="339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17836"/>
              </p:ext>
            </p:extLst>
          </p:nvPr>
        </p:nvGraphicFramePr>
        <p:xfrm>
          <a:off x="685800" y="1066800"/>
          <a:ext cx="8186728" cy="3890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86728"/>
              </a:tblGrid>
              <a:tr h="93610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Genre,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movies which have </a:t>
                      </a:r>
                      <a:r>
                        <a:rPr lang="en-GB" sz="1300" b="0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more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10 And 30 copies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– You need to plus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to the price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In Stock, Type, Release 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movies which have a release date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 2011 And 2014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– You need to plus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to the price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3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Genre, Release Date, Price and Actors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movies which cast</a:t>
                      </a: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Channing Tatum and Robert Downey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– You need to plus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 to the price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Type, Duration, Release Date, Price and Actors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movies which cast</a:t>
                      </a:r>
                      <a:r>
                        <a:rPr lang="en-US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Patrick Wilson and Tom Cruise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– You need to plus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35% to the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39681"/>
              </p:ext>
            </p:extLst>
          </p:nvPr>
        </p:nvGraphicFramePr>
        <p:xfrm>
          <a:off x="685800" y="4005064"/>
          <a:ext cx="8229600" cy="1872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93610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Genre, Price, Rating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movies which are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horror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have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rating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3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– You need to plus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to the price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Type, Price, Sold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movies which have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 10 or more copies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are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horror movies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GB" sz="13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– You need to plus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 to the price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60337"/>
              </p:ext>
            </p:extLst>
          </p:nvPr>
        </p:nvGraphicFramePr>
        <p:xfrm>
          <a:off x="685800" y="1124744"/>
          <a:ext cx="8229600" cy="284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5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Code,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Genre, Release Date and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movies which has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two digits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code.</a:t>
                      </a:r>
                      <a:endParaRPr lang="en-US" sz="13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– You need to plus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 to the price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Code,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Price, Duration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movies which has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the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digits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code.</a:t>
                      </a:r>
                      <a:endParaRPr lang="en-US" sz="13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– You need to plus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 to the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the following Fields only: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Movie Name, Genre, Sold,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only the movies which are either </a:t>
                      </a:r>
                      <a:r>
                        <a:rPr lang="en-GB" sz="13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or Horror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3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a new field called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price </a:t>
                      </a:r>
                      <a:r>
                        <a:rPr lang="en-GB" sz="13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calculated at a run time – You need to plus </a:t>
                      </a:r>
                      <a:r>
                        <a:rPr lang="en-GB" sz="13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 to the price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b="1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6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581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87</cp:revision>
  <dcterms:created xsi:type="dcterms:W3CDTF">2006-08-16T00:00:00Z</dcterms:created>
  <dcterms:modified xsi:type="dcterms:W3CDTF">2016-10-18T16:48:44Z</dcterms:modified>
</cp:coreProperties>
</file>