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90" d="100"/>
          <a:sy n="90" d="100"/>
        </p:scale>
        <p:origin x="-78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7245593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Databases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Access)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52466"/>
              </p:ext>
            </p:extLst>
          </p:nvPr>
        </p:nvGraphicFramePr>
        <p:xfrm>
          <a:off x="685800" y="1124744"/>
          <a:ext cx="5542384" cy="525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92"/>
                <a:gridCol w="4486692"/>
              </a:tblGrid>
              <a:tr h="2016224">
                <a:tc gridSpan="2"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Wild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 Card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Sometimes a field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 may contain more than one word. To find something specific you need to write a wildcard search. </a:t>
                      </a:r>
                    </a:p>
                    <a:p>
                      <a:endParaRPr lang="en-GB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Like “*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Channing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 Tatum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*”</a:t>
                      </a:r>
                    </a:p>
                    <a:p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Between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Between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01/01/2012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smtClean="0"/>
                        <a:t>And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31/12/2012</a:t>
                      </a:r>
                      <a:endParaRPr lang="en-GB" sz="1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800" baseline="0" dirty="0" smtClean="0"/>
                        <a:t>Between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15 </a:t>
                      </a:r>
                      <a:r>
                        <a:rPr lang="en-GB" sz="1800" baseline="0" dirty="0" smtClean="0"/>
                        <a:t>And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North Sea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1800" baseline="0" dirty="0" smtClean="0"/>
                        <a:t> Irish Sea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GB" sz="1800" dirty="0" smtClean="0"/>
                        <a:t> “Horror”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&lt;90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Less than  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&lt;90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&gt;90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More than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&gt;90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&gt;=90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More than</a:t>
                      </a:r>
                      <a:r>
                        <a:rPr lang="en-GB" sz="1800" baseline="0" dirty="0" smtClean="0"/>
                        <a:t> and equal to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&gt;=90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37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*____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tarts</a:t>
                      </a:r>
                      <a:r>
                        <a:rPr lang="en-GB" sz="1800" dirty="0" smtClean="0"/>
                        <a:t> with 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____*</a:t>
                      </a:r>
                      <a:r>
                        <a:rPr lang="en-GB" sz="1800" dirty="0" smtClean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GB" sz="1800" dirty="0" smtClean="0"/>
                        <a:t> with 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8621" r="37355" b="53017"/>
          <a:stretch/>
        </p:blipFill>
        <p:spPr bwMode="auto">
          <a:xfrm>
            <a:off x="6449737" y="1193594"/>
            <a:ext cx="25485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5" t="50984" r="40912" b="36980"/>
          <a:stretch/>
        </p:blipFill>
        <p:spPr bwMode="auto">
          <a:xfrm>
            <a:off x="3693321" y="1884823"/>
            <a:ext cx="2015963" cy="10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8" t="5280" r="34370" b="66487"/>
          <a:stretch/>
        </p:blipFill>
        <p:spPr bwMode="auto">
          <a:xfrm>
            <a:off x="6317644" y="3861049"/>
            <a:ext cx="2730806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437608" y="2813572"/>
            <a:ext cx="1238219" cy="108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9737" y="5686064"/>
            <a:ext cx="239905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Only field containing Channing Tatum are shown</a:t>
            </a:r>
            <a:endParaRPr lang="en-GB" sz="1600" b="1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60388" y="1828800"/>
            <a:ext cx="339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693869"/>
              </p:ext>
            </p:extLst>
          </p:nvPr>
        </p:nvGraphicFramePr>
        <p:xfrm>
          <a:off x="685800" y="1124744"/>
          <a:ext cx="827868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823"/>
                <a:gridCol w="54286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in stock </a:t>
                      </a:r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Code end in 22 &amp; Price is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between 15 and 16 Pounds</a:t>
                      </a:r>
                      <a:endParaRPr lang="en-GB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in stock; </a:t>
                      </a:r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Code start with 11 &amp;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Release Date is 2013</a:t>
                      </a:r>
                      <a:endParaRPr lang="en-GB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Owen Wilson Movies released before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2010</a:t>
                      </a:r>
                      <a:endParaRPr lang="en-GB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Patrick Wilson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DVD Movies with a price less than £10</a:t>
                      </a:r>
                      <a:endParaRPr lang="en-GB" sz="16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2012 </a:t>
                      </a:r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Blue-ray movies which are not horror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with a duration between 105 and 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135</a:t>
                      </a:r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Movies not in stock which have sold between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5 and 10 movies and not including horror. </a:t>
                      </a:r>
                      <a:endParaRPr lang="en-GB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Stocked Movies with a released  date after June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 2013,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Action or drama</a:t>
                      </a:r>
                      <a:endParaRPr lang="en-GB" sz="16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Movies not in stock which have 5 or less sold and are not adventure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DVD Movies with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no rating, released in 2012 and after</a:t>
                      </a:r>
                      <a:endParaRPr lang="en-GB" sz="16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Movies sales between 7 and 20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with a price more than and equal to £12</a:t>
                      </a:r>
                      <a:endParaRPr lang="en-GB" sz="16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strike="noStrike" dirty="0" smtClean="0">
                          <a:solidFill>
                            <a:schemeClr val="tx1"/>
                          </a:solidFill>
                        </a:rPr>
                        <a:t>Stock</a:t>
                      </a:r>
                      <a:r>
                        <a:rPr lang="en-GB" sz="1600" b="0" strike="noStrike" baseline="0" dirty="0" smtClean="0">
                          <a:solidFill>
                            <a:schemeClr val="tx1"/>
                          </a:solidFill>
                        </a:rPr>
                        <a:t> code which includes 9003</a:t>
                      </a:r>
                      <a:endParaRPr lang="en-GB" sz="16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78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226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155</cp:revision>
  <dcterms:created xsi:type="dcterms:W3CDTF">2006-08-16T00:00:00Z</dcterms:created>
  <dcterms:modified xsi:type="dcterms:W3CDTF">2016-10-18T18:23:04Z</dcterms:modified>
</cp:coreProperties>
</file>