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7045399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Task: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 Queries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01272"/>
              </p:ext>
            </p:extLst>
          </p:nvPr>
        </p:nvGraphicFramePr>
        <p:xfrm>
          <a:off x="685800" y="1052736"/>
          <a:ext cx="8278688" cy="3992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78688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Using this selection produce an extract (to be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imported into a word document as table)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Shows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only the Genre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and Price fields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Calculates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the total value each movie for each genre.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Counts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the number of DVDs sold in each genre.</a:t>
                      </a: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Using this selection produce an report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Shows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only the Genre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and sold fields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Calculates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the total value of these sales for each Genre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Counts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the number of Movies sold in each genre.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only the DVDS which are currently in stock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</a:t>
                      </a: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the Genre and duration fields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Calculates</a:t>
                      </a: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total value of the duration for each genre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Counts</a:t>
                      </a:r>
                      <a:r>
                        <a:rPr lang="en-US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number of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DVD in stock for each genre.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the query into an spreadsheet software.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Make a suitable Bar chart Label the Axis and give a suitable title for the chart.</a:t>
                      </a:r>
                      <a:endParaRPr lang="en-GB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662168" y="25112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40031"/>
              </p:ext>
            </p:extLst>
          </p:nvPr>
        </p:nvGraphicFramePr>
        <p:xfrm>
          <a:off x="685800" y="1143000"/>
          <a:ext cx="8229600" cy="490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10081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need to make labels for some movies selected from all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1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Produce a report which: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Contains a new field called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Sale_Price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which is calculated at runtime.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field will calculate the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plus 15%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adventure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movies in stock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sorted into descending order of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in label format with 2 labels side by side and 8 labels to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Fits on one page wide in portrait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Includes the title Updated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Sales list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the top of each label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only the fields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Name, Genre, Price, </a:t>
                      </a:r>
                      <a:r>
                        <a:rPr lang="en-US" sz="1800" b="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Sale_Price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Actors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Shows suitable text to identify the fields apart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from Movie Name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an increased font size for the title </a:t>
                      </a:r>
                      <a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Updated Sales list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 your name at the bottom of each label.</a:t>
                      </a: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  <a:t/>
                      </a:r>
                      <a:br>
                        <a:rPr lang="en-US" sz="1400" i="0" dirty="0" smtClean="0">
                          <a:solidFill>
                            <a:srgbClr val="000000"/>
                          </a:solidFill>
                          <a:effectLst/>
                          <a:latin typeface="Helvetica-Oblique"/>
                        </a:rPr>
                      </a:b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9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286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87</cp:revision>
  <dcterms:created xsi:type="dcterms:W3CDTF">2006-08-16T00:00:00Z</dcterms:created>
  <dcterms:modified xsi:type="dcterms:W3CDTF">2016-09-25T17:11:54Z</dcterms:modified>
</cp:coreProperties>
</file>