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2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484" autoAdjust="0"/>
  </p:normalViewPr>
  <p:slideViewPr>
    <p:cSldViewPr>
      <p:cViewPr varScale="1">
        <p:scale>
          <a:sx n="74" d="100"/>
          <a:sy n="74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825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829825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5" y="4"/>
            <a:ext cx="3038445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415678"/>
            <a:ext cx="5609311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860"/>
            <a:ext cx="3038446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5" y="8829860"/>
            <a:ext cx="3038445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47864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Set the style sheet so each </a:t>
                      </a:r>
                      <a:r>
                        <a:rPr lang="en-GB" sz="1800" b="1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has:</a:t>
                      </a:r>
                      <a:endParaRPr lang="en-GB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85205"/>
              </p:ext>
            </p:extLst>
          </p:nvPr>
        </p:nvGraphicFramePr>
        <p:xfrm>
          <a:off x="107504" y="1052736"/>
          <a:ext cx="8821295" cy="54444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120"/>
                <a:gridCol w="7200800"/>
                <a:gridCol w="540375"/>
              </a:tblGrid>
              <a:tr h="330264">
                <a:tc gridSpan="3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CSS called 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table.CSS</a:t>
                      </a: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0264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  <a:r>
                        <a:rPr lang="en-GB" sz="2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CSS</a:t>
                      </a:r>
                      <a:endParaRPr lang="en-GB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0264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 smtClean="0"/>
                        <a:t>Height: 200px, Width 400px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 smtClean="0"/>
                        <a:t>External Borders – </a:t>
                      </a:r>
                      <a:r>
                        <a:rPr lang="en-GB" sz="2400" b="0" dirty="0" smtClean="0"/>
                        <a:t>3px, </a:t>
                      </a:r>
                      <a:r>
                        <a:rPr lang="en-GB" sz="2400" b="0" dirty="0" smtClean="0"/>
                        <a:t>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 smtClean="0"/>
                        <a:t>Internal Borders – </a:t>
                      </a:r>
                      <a:r>
                        <a:rPr lang="en-GB" sz="2400" b="0" dirty="0" smtClean="0"/>
                        <a:t>2px, </a:t>
                      </a:r>
                      <a:r>
                        <a:rPr lang="en-GB" sz="2400" b="0" dirty="0" smtClean="0"/>
                        <a:t>Blue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2400" b="1" i="0" dirty="0"/>
                    </a:p>
                  </a:txBody>
                  <a:tcPr marL="68580" marR="68580" marT="0" marB="0"/>
                </a:tc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 smtClean="0"/>
                        <a:t>Cell Padding to the top and bottom of 10px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 smtClean="0"/>
                        <a:t>All Borders</a:t>
                      </a:r>
                      <a:r>
                        <a:rPr lang="en-GB" sz="2400" b="0" baseline="0" dirty="0" smtClean="0"/>
                        <a:t> Solid</a:t>
                      </a:r>
                      <a:endParaRPr lang="en-GB" sz="2400" b="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 smtClean="0"/>
                        <a:t>Collapsed Borders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Tbody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Green Background</a:t>
                      </a:r>
                      <a:endParaRPr lang="en-GB" sz="2400" b="0" dirty="0" smtClean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THead</a:t>
                      </a:r>
                      <a:endParaRPr lang="en-GB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(Header)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Yellow </a:t>
                      </a:r>
                      <a:r>
                        <a:rPr lang="en-GB" sz="2400" b="0" dirty="0" smtClean="0"/>
                        <a:t>Background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Text: Red, Italic and</a:t>
                      </a:r>
                      <a:r>
                        <a:rPr lang="en-GB" sz="2400" b="0" baseline="0" dirty="0" smtClean="0"/>
                        <a:t> Centre Aligned</a:t>
                      </a:r>
                      <a:endParaRPr lang="en-GB" sz="2400" b="0" dirty="0" smtClean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TFoot</a:t>
                      </a:r>
                      <a:endParaRPr lang="en-GB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(Footer)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Red Back</a:t>
                      </a:r>
                      <a:r>
                        <a:rPr lang="en-GB" sz="2400" b="0" baseline="0" dirty="0" smtClean="0"/>
                        <a:t>ground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baseline="0" dirty="0" smtClean="0"/>
                        <a:t>Text: Blue and Right Aligned </a:t>
                      </a:r>
                      <a:endParaRPr lang="en-GB" sz="2400" b="0" dirty="0" smtClean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283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Set </a:t>
                      </a:r>
                      <a:r>
                        <a:rPr lang="en-GB" sz="2000" dirty="0">
                          <a:effectLst/>
                        </a:rPr>
                        <a:t>your name as a comment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86249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07026"/>
              </p:ext>
            </p:extLst>
          </p:nvPr>
        </p:nvGraphicFramePr>
        <p:xfrm>
          <a:off x="35495" y="1052736"/>
          <a:ext cx="8928990" cy="573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/>
              </a:tblGrid>
              <a:tr h="50405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Tables.htm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attach the style sheet created in step 1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tables shown below and apply appropriate labels.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5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16020"/>
              </p:ext>
            </p:extLst>
          </p:nvPr>
        </p:nvGraphicFramePr>
        <p:xfrm>
          <a:off x="1563955" y="1726794"/>
          <a:ext cx="6096000" cy="242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5621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74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6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661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Footer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11478"/>
              </p:ext>
            </p:extLst>
          </p:nvPr>
        </p:nvGraphicFramePr>
        <p:xfrm>
          <a:off x="1568083" y="4271616"/>
          <a:ext cx="6096000" cy="238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5621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74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6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6618">
                <a:tc gridSpan="4">
                  <a:txBody>
                    <a:bodyPr/>
                    <a:lstStyle/>
                    <a:p>
                      <a:r>
                        <a:rPr lang="en-GB" b="1" dirty="0" smtClean="0"/>
                        <a:t>Footer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532" y="1726794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Table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532" y="4262442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627784" y="4688149"/>
            <a:ext cx="6264696" cy="1957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556" y="1228743"/>
            <a:ext cx="3103245" cy="32735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61675" y="1124744"/>
            <a:ext cx="5330805" cy="19570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72" t="48031" r="73357" b="39172"/>
          <a:stretch/>
        </p:blipFill>
        <p:spPr>
          <a:xfrm>
            <a:off x="3677096" y="1228743"/>
            <a:ext cx="5071368" cy="1699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725" t="31297" r="82099" b="46063"/>
          <a:stretch/>
        </p:blipFill>
        <p:spPr>
          <a:xfrm>
            <a:off x="499632" y="1410622"/>
            <a:ext cx="2664296" cy="278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172" t="57875" r="74351" b="30345"/>
          <a:stretch/>
        </p:blipFill>
        <p:spPr>
          <a:xfrm>
            <a:off x="2948062" y="4750742"/>
            <a:ext cx="5486611" cy="17746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85843" y="2538718"/>
            <a:ext cx="1305352" cy="33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5843" y="1332446"/>
            <a:ext cx="1305352" cy="33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856" y="3905415"/>
            <a:ext cx="1152129" cy="289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855" y="1464973"/>
            <a:ext cx="1152129" cy="289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351" y="4826881"/>
            <a:ext cx="1341489" cy="347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63928" y="6155548"/>
            <a:ext cx="1534775" cy="335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3536" y="1973990"/>
            <a:ext cx="544487" cy="25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191" t="9641" r="54981" b="69687"/>
          <a:stretch/>
        </p:blipFill>
        <p:spPr>
          <a:xfrm>
            <a:off x="3671392" y="3212976"/>
            <a:ext cx="5077072" cy="1316278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53756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 Create the HTML attributes for the table header, footer and body</a:t>
                      </a:r>
                      <a:endParaRPr lang="en-GB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714593" y="1949064"/>
            <a:ext cx="720080" cy="283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9769488">
            <a:off x="7498568" y="4291123"/>
            <a:ext cx="432048" cy="576064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653335">
            <a:off x="3345651" y="3617383"/>
            <a:ext cx="432048" cy="576064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67704">
            <a:off x="6827524" y="2842009"/>
            <a:ext cx="432048" cy="908931"/>
          </a:xfrm>
          <a:prstGeom prst="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8088" y="3212976"/>
            <a:ext cx="313107" cy="24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4750742"/>
            <a:ext cx="20882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Preview the table in </a:t>
            </a:r>
            <a:r>
              <a:rPr lang="en-GB" b="1" dirty="0" smtClean="0">
                <a:solidFill>
                  <a:srgbClr val="FF0000"/>
                </a:solidFill>
              </a:rPr>
              <a:t>Live </a:t>
            </a:r>
            <a:r>
              <a:rPr lang="en-GB" b="1" dirty="0">
                <a:solidFill>
                  <a:srgbClr val="FF0000"/>
                </a:solidFill>
              </a:rPr>
              <a:t>V</a:t>
            </a:r>
            <a:r>
              <a:rPr lang="en-GB" b="1" dirty="0" smtClean="0">
                <a:solidFill>
                  <a:srgbClr val="FF0000"/>
                </a:solidFill>
              </a:rPr>
              <a:t>iew</a:t>
            </a:r>
            <a:r>
              <a:rPr lang="en-GB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156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teacher3</cp:lastModifiedBy>
  <cp:revision>358</cp:revision>
  <cp:lastPrinted>2017-04-17T06:52:09Z</cp:lastPrinted>
  <dcterms:created xsi:type="dcterms:W3CDTF">2012-07-13T15:47:49Z</dcterms:created>
  <dcterms:modified xsi:type="dcterms:W3CDTF">2017-04-17T08:14:01Z</dcterms:modified>
</cp:coreProperties>
</file>