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70" r:id="rId2"/>
    <p:sldId id="271" r:id="rId3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9" autoAdjust="0"/>
    <p:restoredTop sz="94484" autoAdjust="0"/>
  </p:normalViewPr>
  <p:slideViewPr>
    <p:cSldViewPr>
      <p:cViewPr>
        <p:scale>
          <a:sx n="80" d="100"/>
          <a:sy n="80" d="100"/>
        </p:scale>
        <p:origin x="-126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1" y="3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4F488-04FF-4A4E-8A3C-D96A46882382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772527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1" y="8772527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1C73D-84A1-4C1C-857D-C1B70AEC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06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3038446" cy="4620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04" y="4"/>
            <a:ext cx="3038445" cy="4620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8BE74-EDCE-4847-BAC2-A0FCA5B28F5A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549" y="4387025"/>
            <a:ext cx="5609311" cy="4156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772563"/>
            <a:ext cx="3038446" cy="4620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04" y="8772563"/>
            <a:ext cx="3038445" cy="4620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6AE8F-1FDF-45CE-BA0A-3A21057C1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7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948764"/>
              </p:ext>
            </p:extLst>
          </p:nvPr>
        </p:nvGraphicFramePr>
        <p:xfrm>
          <a:off x="35496" y="170442"/>
          <a:ext cx="8928992" cy="8029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8992"/>
              </a:tblGrid>
              <a:tr h="33156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Web </a:t>
                      </a:r>
                      <a:r>
                        <a:rPr lang="en-US" sz="2000" dirty="0" smtClean="0">
                          <a:latin typeface="+mn-lt"/>
                        </a:rPr>
                        <a:t>Authoring</a:t>
                      </a:r>
                      <a:endParaRPr lang="en-GB" sz="2000" dirty="0">
                        <a:latin typeface="+mn-lt"/>
                      </a:endParaRPr>
                    </a:p>
                  </a:txBody>
                  <a:tcPr marL="91436" marR="91436"/>
                </a:tc>
              </a:tr>
              <a:tr h="40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</a:t>
                      </a:r>
                      <a:r>
                        <a:rPr lang="en-GB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Style Sheet</a:t>
                      </a:r>
                      <a:endParaRPr lang="en-GB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601891"/>
              </p:ext>
            </p:extLst>
          </p:nvPr>
        </p:nvGraphicFramePr>
        <p:xfrm>
          <a:off x="35495" y="1052736"/>
          <a:ext cx="8928990" cy="54985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85798"/>
                <a:gridCol w="1785798"/>
                <a:gridCol w="1785798"/>
                <a:gridCol w="1785798"/>
                <a:gridCol w="1785798"/>
              </a:tblGrid>
              <a:tr h="576064">
                <a:tc gridSpan="5"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 your own CSS for common styles like:  </a:t>
                      </a:r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h1, h2, h3, P, li – 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Save style sheet as “</a:t>
                      </a:r>
                      <a:r>
                        <a:rPr lang="en-US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Text styles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Attach the style sheet and apply the text styles.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b="1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b="1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b="1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b="1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Heading 1 – 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H1 {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 family</a:t>
                      </a:r>
                      <a:r>
                        <a:rPr lang="en-GB" sz="12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San serif</a:t>
                      </a:r>
                      <a:r>
                        <a:rPr lang="en-GB" sz="12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font-size</a:t>
                      </a:r>
                      <a:r>
                        <a:rPr lang="en-GB" sz="12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16</a:t>
                      </a:r>
                      <a:r>
                        <a:rPr lang="en-GB" sz="12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font-style</a:t>
                      </a:r>
                      <a:r>
                        <a:rPr lang="en-GB" sz="12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italic</a:t>
                      </a:r>
                      <a:r>
                        <a:rPr lang="en-GB" sz="12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colour</a:t>
                      </a:r>
                      <a:r>
                        <a:rPr lang="en-GB" sz="12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#F00</a:t>
                      </a:r>
                      <a:r>
                        <a:rPr lang="en-GB" sz="12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font-weight</a:t>
                      </a:r>
                      <a:r>
                        <a:rPr lang="en-GB" sz="12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bold</a:t>
                      </a:r>
                      <a:r>
                        <a:rPr lang="en-GB" sz="12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text-align</a:t>
                      </a:r>
                      <a:r>
                        <a:rPr lang="en-GB" sz="12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left</a:t>
                      </a:r>
                      <a:r>
                        <a:rPr lang="en-GB" sz="12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Heading 2 – 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H2 {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2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 family</a:t>
                      </a:r>
                      <a:r>
                        <a:rPr lang="en-GB" sz="12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Serif</a:t>
                      </a:r>
                      <a:r>
                        <a:rPr lang="en-GB" sz="12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font-size</a:t>
                      </a:r>
                      <a:r>
                        <a:rPr lang="en-GB" sz="12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  <a:r>
                        <a:rPr lang="en-GB" sz="12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font-style</a:t>
                      </a:r>
                      <a:r>
                        <a:rPr lang="en-GB" sz="12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italic</a:t>
                      </a:r>
                      <a:r>
                        <a:rPr lang="en-GB" sz="12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colour</a:t>
                      </a:r>
                      <a:r>
                        <a:rPr lang="en-GB" sz="12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0" i="0" u="none" kern="1200" baseline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#00F</a:t>
                      </a:r>
                      <a:r>
                        <a:rPr lang="en-GB" sz="12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font-weight</a:t>
                      </a:r>
                      <a:r>
                        <a:rPr lang="en-GB" sz="12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bold</a:t>
                      </a:r>
                      <a:r>
                        <a:rPr lang="en-GB" sz="12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text-align</a:t>
                      </a:r>
                      <a:r>
                        <a:rPr lang="en-GB" sz="12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left</a:t>
                      </a:r>
                      <a:r>
                        <a:rPr lang="en-GB" sz="12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Heading 3 – 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H3 {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2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 family</a:t>
                      </a:r>
                      <a:r>
                        <a:rPr lang="en-GB" sz="12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San serif</a:t>
                      </a:r>
                      <a:r>
                        <a:rPr lang="en-GB" sz="12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font-size</a:t>
                      </a:r>
                      <a:r>
                        <a:rPr lang="en-GB" sz="12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12</a:t>
                      </a:r>
                      <a:r>
                        <a:rPr lang="en-GB" sz="12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colour</a:t>
                      </a:r>
                      <a:r>
                        <a:rPr lang="en-GB" sz="12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#000</a:t>
                      </a:r>
                      <a:r>
                        <a:rPr lang="en-GB" sz="12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font-weight</a:t>
                      </a:r>
                      <a:r>
                        <a:rPr lang="en-GB" sz="12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bold</a:t>
                      </a:r>
                      <a:r>
                        <a:rPr lang="en-GB" sz="12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text-align</a:t>
                      </a:r>
                      <a:r>
                        <a:rPr lang="en-GB" sz="12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left</a:t>
                      </a:r>
                      <a:r>
                        <a:rPr lang="en-GB" sz="12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Paragraph – 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{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2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 family</a:t>
                      </a:r>
                      <a:r>
                        <a:rPr lang="en-GB" sz="12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San serif</a:t>
                      </a:r>
                      <a:r>
                        <a:rPr lang="en-GB" sz="12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font-size</a:t>
                      </a:r>
                      <a:r>
                        <a:rPr lang="en-GB" sz="12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12</a:t>
                      </a:r>
                      <a:r>
                        <a:rPr lang="en-GB" sz="12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colour</a:t>
                      </a:r>
                      <a:r>
                        <a:rPr lang="en-GB" sz="12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#000</a:t>
                      </a:r>
                      <a:r>
                        <a:rPr lang="en-GB" sz="12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text-align</a:t>
                      </a:r>
                      <a:r>
                        <a:rPr lang="en-GB" sz="12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left</a:t>
                      </a:r>
                      <a:r>
                        <a:rPr lang="en-GB" sz="12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6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– </a:t>
                      </a:r>
                      <a:r>
                        <a:rPr lang="en-GB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 {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2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 family</a:t>
                      </a:r>
                      <a:r>
                        <a:rPr lang="en-GB" sz="12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Serif</a:t>
                      </a:r>
                      <a:r>
                        <a:rPr lang="en-GB" sz="12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font-size</a:t>
                      </a:r>
                      <a:r>
                        <a:rPr lang="en-GB" sz="12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  <a:r>
                        <a:rPr lang="en-GB" sz="12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colour</a:t>
                      </a:r>
                      <a:r>
                        <a:rPr lang="en-GB" sz="12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#F00</a:t>
                      </a:r>
                      <a:r>
                        <a:rPr lang="en-GB" sz="12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text-align</a:t>
                      </a:r>
                      <a:r>
                        <a:rPr lang="en-GB" sz="12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left</a:t>
                      </a:r>
                      <a:r>
                        <a:rPr lang="en-GB" sz="12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4320">
                <a:tc gridSpan="5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0" i="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Example: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00" b="1" i="0" u="none" strike="noStrike" kern="1200" baseline="0" dirty="0" smtClean="0">
                        <a:solidFill>
                          <a:srgbClr val="7030A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00" b="1" i="0" u="none" strike="noStrike" kern="1200" baseline="0" dirty="0" smtClean="0">
                        <a:solidFill>
                          <a:srgbClr val="7030A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00" b="1" i="0" u="none" strike="noStrike" kern="1200" baseline="0" dirty="0" smtClean="0">
                        <a:solidFill>
                          <a:srgbClr val="7030A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00" b="1" i="0" u="none" strike="noStrike" kern="1200" baseline="0" dirty="0" smtClean="0">
                        <a:solidFill>
                          <a:srgbClr val="7030A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00" b="1" i="0" u="none" strike="noStrike" kern="1200" baseline="0" dirty="0" smtClean="0">
                        <a:solidFill>
                          <a:srgbClr val="7030A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" t="46802" r="75076" b="27762"/>
          <a:stretch/>
        </p:blipFill>
        <p:spPr bwMode="auto">
          <a:xfrm>
            <a:off x="251520" y="4012762"/>
            <a:ext cx="3019646" cy="1860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V="1">
            <a:off x="2339752" y="4149080"/>
            <a:ext cx="0" cy="1944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36742" y="6093296"/>
            <a:ext cx="1419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Heading 1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71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035494"/>
              </p:ext>
            </p:extLst>
          </p:nvPr>
        </p:nvGraphicFramePr>
        <p:xfrm>
          <a:off x="35496" y="170442"/>
          <a:ext cx="8928992" cy="8029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8992"/>
              </a:tblGrid>
              <a:tr h="331562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+mn-lt"/>
                        </a:rPr>
                        <a:t>Web </a:t>
                      </a:r>
                      <a:r>
                        <a:rPr lang="en-US" sz="2000" dirty="0" smtClean="0">
                          <a:latin typeface="+mn-lt"/>
                        </a:rPr>
                        <a:t>Authoring</a:t>
                      </a:r>
                      <a:endParaRPr lang="en-GB" sz="2000" dirty="0">
                        <a:latin typeface="+mn-lt"/>
                      </a:endParaRPr>
                    </a:p>
                  </a:txBody>
                  <a:tcPr marL="91436" marR="91436"/>
                </a:tc>
              </a:tr>
              <a:tr h="40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n-US" sz="1800" b="1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</a:t>
                      </a:r>
                      <a:r>
                        <a:rPr lang="en-GB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Style Sheet</a:t>
                      </a:r>
                      <a:endParaRPr lang="en-GB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765585"/>
              </p:ext>
            </p:extLst>
          </p:nvPr>
        </p:nvGraphicFramePr>
        <p:xfrm>
          <a:off x="35495" y="1052736"/>
          <a:ext cx="8928990" cy="5745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8990"/>
              </a:tblGrid>
              <a:tr h="576064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 the text.html file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Attach the CSV file you created</a:t>
                      </a:r>
                      <a:endParaRPr lang="en-US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Apply the text styles as shown in the image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Example: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Remember to </a:t>
                      </a:r>
                      <a:r>
                        <a:rPr lang="en-GB" sz="1400" b="1" i="0" u="sng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&lt;h1&gt;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GB" sz="1400" b="1" i="0" u="sng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</a:t>
                      </a:r>
                      <a:r>
                        <a:rPr lang="en-GB" sz="1400" b="0" i="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&lt;/h1&gt;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tags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00" b="1" i="0" u="none" strike="noStrike" kern="1200" baseline="0" dirty="0" smtClean="0">
                        <a:solidFill>
                          <a:srgbClr val="7030A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92"/>
          <a:stretch/>
        </p:blipFill>
        <p:spPr bwMode="auto">
          <a:xfrm>
            <a:off x="315367" y="2132856"/>
            <a:ext cx="7056784" cy="304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8" t="41925" r="68929" b="54005"/>
          <a:stretch/>
        </p:blipFill>
        <p:spPr bwMode="auto">
          <a:xfrm>
            <a:off x="225078" y="5656408"/>
            <a:ext cx="3618681" cy="29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706450" y="5856734"/>
            <a:ext cx="430292" cy="360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555776" y="5864830"/>
            <a:ext cx="988377" cy="360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36742" y="6093296"/>
            <a:ext cx="1419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Heading 1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43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5340</TotalTime>
  <Words>236</Words>
  <Application>Microsoft Office PowerPoint</Application>
  <PresentationFormat>On-screen Show (4:3)</PresentationFormat>
  <Paragraphs>85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All Saints Catholic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yahmad</dc:creator>
  <cp:lastModifiedBy>yahmad</cp:lastModifiedBy>
  <cp:revision>327</cp:revision>
  <cp:lastPrinted>2014-02-13T08:02:04Z</cp:lastPrinted>
  <dcterms:created xsi:type="dcterms:W3CDTF">2012-07-13T15:47:49Z</dcterms:created>
  <dcterms:modified xsi:type="dcterms:W3CDTF">2015-11-30T16:59:28Z</dcterms:modified>
</cp:coreProperties>
</file>