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80" d="100"/>
          <a:sy n="80" d="100"/>
        </p:scale>
        <p:origin x="-12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17444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 (Ski Resort</a:t>
                      </a:r>
                      <a:r>
                        <a:rPr lang="en-US" sz="2000" baseline="0" dirty="0" smtClean="0">
                          <a:latin typeface="+mn-lt"/>
                        </a:rPr>
                        <a:t> Task)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002060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– Create CSS Style Sheet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63308"/>
              </p:ext>
            </p:extLst>
          </p:nvPr>
        </p:nvGraphicFramePr>
        <p:xfrm>
          <a:off x="35495" y="993361"/>
          <a:ext cx="8928993" cy="573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3"/>
              </a:tblGrid>
              <a:tr h="20035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Folder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 Holiday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a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save it into the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folder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stylesheet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Window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create the styles listed below.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GB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Tag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would use this tag normally to format your background (Image or Colour)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set your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styles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Table and TD Tags.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is used for the internal settings for the table.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H1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 - #FFFFFF, San-Serif, 12, bold,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center</a:t>
                      </a:r>
                      <a:endParaRPr lang="en-GB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H2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 – #ff0000, serif, 14, left, bold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H3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 – #800000 Red – no blue or green component, serif, 14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H4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 – #008000Green – No red or blue, serif, 16, </a:t>
                      </a:r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center</a:t>
                      </a:r>
                      <a:endParaRPr lang="en-GB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H5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 – #000060, San-Serif, 16, left, bold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 - #000000, San-Serif, 12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LI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 – #600000, serif, 14, left, italic, disc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Body</a:t>
                      </a:r>
                      <a:r>
                        <a:rPr lang="en-GB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– background colour – Backgroundimage.jpg (</a:t>
                      </a:r>
                      <a:r>
                        <a:rPr lang="en-GB" sz="1800" smtClean="0">
                          <a:solidFill>
                            <a:schemeClr val="tx1"/>
                          </a:solidFill>
                        </a:rPr>
                        <a:t>as tiled)</a:t>
                      </a:r>
                      <a:endParaRPr lang="en-GB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Table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- Set background colour to grey, Set border to yellow (width 3)</a:t>
                      </a:r>
                    </a:p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Collapse Border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TD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 - Set border colour to red (width 2)</a:t>
                      </a:r>
                      <a:endParaRPr lang="en-GB" sz="8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your name as a comment</a:t>
                      </a: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4" t="26298" r="51170" b="40909"/>
          <a:stretch/>
        </p:blipFill>
        <p:spPr bwMode="auto">
          <a:xfrm>
            <a:off x="6986822" y="980728"/>
            <a:ext cx="1766365" cy="220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7" t="22118" r="36310" b="40706"/>
          <a:stretch/>
        </p:blipFill>
        <p:spPr bwMode="auto">
          <a:xfrm>
            <a:off x="6986822" y="3573016"/>
            <a:ext cx="177095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223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345</cp:revision>
  <cp:lastPrinted>2014-02-13T08:02:04Z</cp:lastPrinted>
  <dcterms:created xsi:type="dcterms:W3CDTF">2012-07-13T15:47:49Z</dcterms:created>
  <dcterms:modified xsi:type="dcterms:W3CDTF">2015-11-30T17:00:39Z</dcterms:modified>
</cp:coreProperties>
</file>