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120" d="100"/>
          <a:sy n="120" d="100"/>
        </p:scale>
        <p:origin x="-1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9188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– Create new HTML and attach stylesheet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4268"/>
              </p:ext>
            </p:extLst>
          </p:nvPr>
        </p:nvGraphicFramePr>
        <p:xfrm>
          <a:off x="35495" y="993361"/>
          <a:ext cx="8928993" cy="57514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149953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a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called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 Resort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save it into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folder.</a:t>
                      </a: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Window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attach the style sheet you created in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1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Tag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that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image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selected.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3" t="21915" r="34194" b="37825"/>
          <a:stretch/>
        </p:blipFill>
        <p:spPr bwMode="auto">
          <a:xfrm>
            <a:off x="6870359" y="1065079"/>
            <a:ext cx="1019858" cy="127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5" t="55398" r="34576" b="37621"/>
          <a:stretch/>
        </p:blipFill>
        <p:spPr bwMode="auto">
          <a:xfrm>
            <a:off x="7855257" y="1569027"/>
            <a:ext cx="1181240" cy="56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7530201" y="1700568"/>
            <a:ext cx="426175" cy="50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06612"/>
              </p:ext>
            </p:extLst>
          </p:nvPr>
        </p:nvGraphicFramePr>
        <p:xfrm>
          <a:off x="323528" y="2950958"/>
          <a:ext cx="487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rowSpan="5" gridSpan="2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60657"/>
              </p:ext>
            </p:extLst>
          </p:nvPr>
        </p:nvGraphicFramePr>
        <p:xfrm>
          <a:off x="323528" y="5373216"/>
          <a:ext cx="489654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</a:tblGrid>
              <a:tr h="432048">
                <a:tc gridSpan="4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4168" y="2642136"/>
            <a:ext cx="2808312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Table 1</a:t>
            </a:r>
          </a:p>
          <a:p>
            <a:endParaRPr lang="en-GB" dirty="0"/>
          </a:p>
          <a:p>
            <a:r>
              <a:rPr lang="en-GB" b="1" dirty="0" smtClean="0"/>
              <a:t>Width:</a:t>
            </a:r>
            <a:r>
              <a:rPr lang="en-GB" dirty="0" smtClean="0"/>
              <a:t> 800 </a:t>
            </a:r>
            <a:r>
              <a:rPr lang="en-GB" dirty="0" err="1" smtClean="0"/>
              <a:t>px</a:t>
            </a:r>
            <a:r>
              <a:rPr lang="en-GB" dirty="0" smtClean="0"/>
              <a:t>, </a:t>
            </a:r>
          </a:p>
          <a:p>
            <a:r>
              <a:rPr lang="en-GB" b="1" dirty="0" smtClean="0"/>
              <a:t>Height</a:t>
            </a:r>
            <a:r>
              <a:rPr lang="en-GB" dirty="0" smtClean="0"/>
              <a:t> – 600px</a:t>
            </a:r>
          </a:p>
          <a:p>
            <a:r>
              <a:rPr lang="en-GB" dirty="0" smtClean="0"/>
              <a:t>Columns E &amp; D – 200px</a:t>
            </a:r>
          </a:p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7" y="5286186"/>
            <a:ext cx="2770769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Table 2 </a:t>
            </a:r>
            <a:r>
              <a:rPr lang="en-GB" sz="1400" b="1" dirty="0" smtClean="0">
                <a:solidFill>
                  <a:srgbClr val="FF0000"/>
                </a:solidFill>
              </a:rPr>
              <a:t>(Place below table 1)</a:t>
            </a:r>
          </a:p>
          <a:p>
            <a:endParaRPr lang="en-GB" dirty="0"/>
          </a:p>
          <a:p>
            <a:r>
              <a:rPr lang="en-GB" b="1" dirty="0" smtClean="0"/>
              <a:t>Width:</a:t>
            </a:r>
            <a:r>
              <a:rPr lang="en-GB" dirty="0" smtClean="0"/>
              <a:t> 100% </a:t>
            </a:r>
            <a:r>
              <a:rPr lang="en-GB" sz="1400" dirty="0" smtClean="0"/>
              <a:t>(Fit the Browser Window)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5536" y="279022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60" y="25649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800px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5536" y="33662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5536" y="4483572"/>
            <a:ext cx="0" cy="639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96" y="40834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500px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619672" y="3309298"/>
            <a:ext cx="1404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5826" y="2790220"/>
            <a:ext cx="1863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3"/>
          </p:cNvCxnSpPr>
          <p:nvPr/>
        </p:nvCxnSpPr>
        <p:spPr>
          <a:xfrm>
            <a:off x="3815916" y="3309298"/>
            <a:ext cx="14337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23828" y="31246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7</a:t>
            </a:r>
            <a:r>
              <a:rPr lang="en-GB" b="1" dirty="0" smtClean="0">
                <a:solidFill>
                  <a:srgbClr val="FF0000"/>
                </a:solidFill>
              </a:rPr>
              <a:t>00px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23528" y="52384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97458" y="5238492"/>
            <a:ext cx="931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5616" y="50074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400px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581486" y="3004702"/>
            <a:ext cx="0" cy="928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81486" y="4302388"/>
            <a:ext cx="0" cy="889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21446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600px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113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352</cp:revision>
  <cp:lastPrinted>2014-04-30T05:07:10Z</cp:lastPrinted>
  <dcterms:created xsi:type="dcterms:W3CDTF">2012-07-13T15:47:49Z</dcterms:created>
  <dcterms:modified xsi:type="dcterms:W3CDTF">2015-11-30T17:00:51Z</dcterms:modified>
</cp:coreProperties>
</file>