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90" d="100"/>
          <a:sy n="90" d="100"/>
        </p:scale>
        <p:origin x="-9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34222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– Graphics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2569"/>
              </p:ext>
            </p:extLst>
          </p:nvPr>
        </p:nvGraphicFramePr>
        <p:xfrm>
          <a:off x="35495" y="993361"/>
          <a:ext cx="8928993" cy="57354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164355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SkiImageC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 in a suitable graphics software: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width of the image to 400px wide and maintain the aspect ratio.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the resolution (quality) of the image so the file size is less than 40k.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as a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name the file </a:t>
                      </a:r>
                      <a:r>
                        <a:rPr lang="en-GB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Ski_C</a:t>
                      </a:r>
                      <a:endParaRPr lang="en-GB" sz="16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Open the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 in a suitable graphics software: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Flip the image – Horizontal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changes.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endParaRPr lang="en-GB" sz="16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 a suitable graphics software you will create an animated GIF image to promote the ski resort: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canvas to the following size: Width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Height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5 States –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appropriate frame rate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state 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include a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image 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 text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export the image as a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 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will select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colours</a:t>
                      </a: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name the file 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GB" sz="16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Open the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BookingL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 in a suitable graphics software: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greyscale to the image.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changes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endParaRPr lang="en-GB" sz="16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r="44889" b="92330"/>
          <a:stretch/>
        </p:blipFill>
        <p:spPr bwMode="auto">
          <a:xfrm>
            <a:off x="4355976" y="2070461"/>
            <a:ext cx="4248472" cy="44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0" t="4262" r="36674" b="85836"/>
          <a:stretch/>
        </p:blipFill>
        <p:spPr bwMode="auto">
          <a:xfrm>
            <a:off x="4471472" y="3113180"/>
            <a:ext cx="1065154" cy="6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11" y="3113180"/>
            <a:ext cx="1173168" cy="58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113180"/>
            <a:ext cx="1173168" cy="58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68735" y="2711442"/>
            <a:ext cx="11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Before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7380288" y="2723194"/>
            <a:ext cx="11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After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4" t="4911" r="20155" b="65516"/>
          <a:stretch/>
        </p:blipFill>
        <p:spPr bwMode="auto">
          <a:xfrm>
            <a:off x="6918275" y="4221088"/>
            <a:ext cx="1632600" cy="121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7" t="31359" r="14023" b="39935"/>
          <a:stretch/>
        </p:blipFill>
        <p:spPr bwMode="auto">
          <a:xfrm>
            <a:off x="5403959" y="5733256"/>
            <a:ext cx="29935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0480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– Graphics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78796"/>
              </p:ext>
            </p:extLst>
          </p:nvPr>
        </p:nvGraphicFramePr>
        <p:xfrm>
          <a:off x="35495" y="993361"/>
          <a:ext cx="8928993" cy="574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164355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highlighted 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below in a suitable graphics software: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appropriate text to each image – Refer to the filename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the formatting is consistent.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changes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endParaRPr lang="en-GB" sz="5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(You can include shapes so that the text stands out)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43551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Backgroundimage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 in a suitable graphics software: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 the image so the green rectangle is not included.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the crop area shows the sizes below: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changes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t="22889" r="51900" b="58604"/>
          <a:stretch/>
        </p:blipFill>
        <p:spPr bwMode="auto">
          <a:xfrm>
            <a:off x="201881" y="1674421"/>
            <a:ext cx="4037610" cy="135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0" y="1732246"/>
            <a:ext cx="1747270" cy="87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31757"/>
            <a:ext cx="1748248" cy="87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931281" y="2728259"/>
            <a:ext cx="11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Before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947772" y="2723194"/>
            <a:ext cx="11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After</a:t>
            </a:r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53" b="5429"/>
          <a:stretch/>
        </p:blipFill>
        <p:spPr bwMode="auto">
          <a:xfrm>
            <a:off x="6230335" y="4642174"/>
            <a:ext cx="257597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t="80235" r="89508" b="5154"/>
          <a:stretch/>
        </p:blipFill>
        <p:spPr bwMode="auto">
          <a:xfrm>
            <a:off x="3131840" y="5360964"/>
            <a:ext cx="1016116" cy="12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0800000">
            <a:off x="4239490" y="6298967"/>
            <a:ext cx="2090383" cy="2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391500" y="6298968"/>
            <a:ext cx="412748" cy="31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272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360</cp:revision>
  <cp:lastPrinted>2014-04-30T05:07:10Z</cp:lastPrinted>
  <dcterms:created xsi:type="dcterms:W3CDTF">2012-07-13T15:47:49Z</dcterms:created>
  <dcterms:modified xsi:type="dcterms:W3CDTF">2015-11-30T17:02:24Z</dcterms:modified>
</cp:coreProperties>
</file>