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9467" autoAdjust="0"/>
  </p:normalViewPr>
  <p:slideViewPr>
    <p:cSldViewPr>
      <p:cViewPr>
        <p:scale>
          <a:sx n="80" d="100"/>
          <a:sy n="80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2115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– Importing Content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66398"/>
              </p:ext>
            </p:extLst>
          </p:nvPr>
        </p:nvGraphicFramePr>
        <p:xfrm>
          <a:off x="35495" y="993361"/>
          <a:ext cx="8928993" cy="56901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373178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appropriate images into the cells in the Table 1. Include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Text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each image.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</a:t>
                      </a:r>
                      <a:r>
                        <a:rPr lang="en-GB" sz="1600" b="0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GB" sz="1600" b="0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en-GB" sz="1600" b="0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600" b="0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Ski_</a:t>
                      </a:r>
                      <a:r>
                        <a:rPr lang="en-GB" sz="1600" b="0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GB" sz="1600" b="0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Shopping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Packages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Village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Accommodation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Snowmobiles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Tickets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GB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</a:t>
                      </a:r>
                      <a:r>
                        <a:rPr lang="en-GB" sz="16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 the following images so the width is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200PX wide</a:t>
                      </a:r>
                      <a:r>
                        <a:rPr lang="en-GB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Maintain the aspect ratio.</a:t>
                      </a: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Village</a:t>
                      </a:r>
                      <a:r>
                        <a:rPr lang="en-GB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Snowmobiles</a:t>
                      </a:r>
                      <a:r>
                        <a:rPr lang="en-GB" sz="18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800" b="0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6533"/>
              </p:ext>
            </p:extLst>
          </p:nvPr>
        </p:nvGraphicFramePr>
        <p:xfrm>
          <a:off x="2195736" y="1711515"/>
          <a:ext cx="3672408" cy="273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56051">
                <a:tc rowSpan="5" gridSpan="2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56051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6051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6051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6051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1818" r="31547" b="37013"/>
          <a:stretch/>
        </p:blipFill>
        <p:spPr bwMode="auto">
          <a:xfrm>
            <a:off x="6156176" y="2996952"/>
            <a:ext cx="2737847" cy="13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9" r="68258" b="84700"/>
          <a:stretch/>
        </p:blipFill>
        <p:spPr bwMode="auto">
          <a:xfrm>
            <a:off x="6156176" y="1671576"/>
            <a:ext cx="2721103" cy="11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8" t="78409" r="38118" b="7792"/>
          <a:stretch/>
        </p:blipFill>
        <p:spPr bwMode="auto">
          <a:xfrm>
            <a:off x="2051720" y="5373216"/>
            <a:ext cx="2553196" cy="100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7" t="78803" r="46903" b="10645"/>
          <a:stretch/>
        </p:blipFill>
        <p:spPr bwMode="auto">
          <a:xfrm>
            <a:off x="6081837" y="5373215"/>
            <a:ext cx="1459840" cy="7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3203848" y="5759165"/>
            <a:ext cx="1675730" cy="11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36758" y="5589240"/>
            <a:ext cx="10078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Aspect ratio </a:t>
            </a:r>
            <a:r>
              <a:rPr lang="en-GB" b="1" dirty="0" smtClean="0">
                <a:solidFill>
                  <a:srgbClr val="FF0000"/>
                </a:solidFill>
              </a:rPr>
              <a:t>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7239334" y="5733256"/>
            <a:ext cx="501018" cy="11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812360" y="5589240"/>
            <a:ext cx="10078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Aspect ratio </a:t>
            </a:r>
            <a:r>
              <a:rPr lang="en-GB" b="1" dirty="0" smtClean="0">
                <a:solidFill>
                  <a:srgbClr val="FF0000"/>
                </a:solidFill>
              </a:rPr>
              <a:t>off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79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354</cp:revision>
  <cp:lastPrinted>2014-04-30T05:07:10Z</cp:lastPrinted>
  <dcterms:created xsi:type="dcterms:W3CDTF">2012-07-13T15:47:49Z</dcterms:created>
  <dcterms:modified xsi:type="dcterms:W3CDTF">2015-11-30T17:01:12Z</dcterms:modified>
</cp:coreProperties>
</file>