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80" d="100"/>
          <a:sy n="80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6760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– HTML Tags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78791"/>
              </p:ext>
            </p:extLst>
          </p:nvPr>
        </p:nvGraphicFramePr>
        <p:xfrm>
          <a:off x="35495" y="993361"/>
          <a:ext cx="8928993" cy="57647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401981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2 </a:t>
                      </a: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8684" y="1628800"/>
            <a:ext cx="6827906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Ski </a:t>
            </a:r>
            <a:r>
              <a:rPr lang="en-GB" b="1" dirty="0" err="1" smtClean="0"/>
              <a:t>Reort</a:t>
            </a:r>
            <a:r>
              <a:rPr lang="en-GB" b="1" dirty="0" smtClean="0"/>
              <a:t> – H5</a:t>
            </a:r>
          </a:p>
          <a:p>
            <a:endParaRPr lang="en-GB" sz="1400" b="1" dirty="0">
              <a:solidFill>
                <a:srgbClr val="FF0000"/>
              </a:solidFill>
            </a:endParaRPr>
          </a:p>
          <a:p>
            <a:pPr fontAlgn="base"/>
            <a:r>
              <a:rPr lang="en-US" sz="1400" b="1" dirty="0"/>
              <a:t>Reasons To Choose </a:t>
            </a:r>
            <a:r>
              <a:rPr lang="en-US" sz="1400" b="1" dirty="0" smtClean="0"/>
              <a:t>SELI – </a:t>
            </a:r>
            <a:r>
              <a:rPr lang="en-US" sz="1600" b="1" dirty="0" smtClean="0"/>
              <a:t>H2</a:t>
            </a:r>
          </a:p>
          <a:p>
            <a:pPr fontAlgn="base"/>
            <a:endParaRPr lang="en-US" sz="1400" b="1" dirty="0"/>
          </a:p>
          <a:p>
            <a:pPr fontAlgn="base"/>
            <a:r>
              <a:rPr lang="en-US" sz="1200" dirty="0"/>
              <a:t>The largest mountain in Summit County offering 3,148 skiable acres, 20 lifts and two gondolas, all nestled at the foot of 2 unique </a:t>
            </a:r>
            <a:r>
              <a:rPr lang="en-US" sz="1200" dirty="0" smtClean="0"/>
              <a:t>villages - </a:t>
            </a:r>
            <a:r>
              <a:rPr lang="en-US" sz="1400" b="1" dirty="0" smtClean="0"/>
              <a:t>LI</a:t>
            </a:r>
            <a:endParaRPr lang="en-US" sz="1400" b="1" dirty="0"/>
          </a:p>
          <a:p>
            <a:pPr fontAlgn="base"/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Lodging options and unit sizes to suit every need and </a:t>
            </a:r>
            <a:r>
              <a:rPr lang="en-US" sz="1200" dirty="0" smtClean="0"/>
              <a:t>budget - </a:t>
            </a:r>
            <a:r>
              <a:rPr lang="en-US" sz="1400" b="1" dirty="0" smtClean="0"/>
              <a:t>Li</a:t>
            </a:r>
            <a:endParaRPr lang="en-US" sz="1400" b="1" dirty="0"/>
          </a:p>
          <a:p>
            <a:pPr fontAlgn="base"/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Award winning and unique,  on- and off-mountain, dining venues that cater to </a:t>
            </a:r>
            <a:r>
              <a:rPr lang="en-US" sz="1200" dirty="0" smtClean="0"/>
              <a:t>groups - </a:t>
            </a:r>
            <a:r>
              <a:rPr lang="en-US" sz="1400" b="1" dirty="0" smtClean="0"/>
              <a:t>LI</a:t>
            </a:r>
            <a:endParaRPr lang="en-US" sz="1400" b="1" dirty="0"/>
          </a:p>
          <a:p>
            <a:pPr fontAlgn="base"/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Seamless 90-minute transfer from Denver International Airport (DEN) means a short travel day from most major </a:t>
            </a:r>
            <a:r>
              <a:rPr lang="en-US" sz="1200" dirty="0" smtClean="0"/>
              <a:t>cities - </a:t>
            </a:r>
            <a:r>
              <a:rPr lang="en-US" sz="1400" b="1" dirty="0" smtClean="0"/>
              <a:t>LI</a:t>
            </a:r>
            <a:endParaRPr lang="en-US" sz="1400" b="1" dirty="0"/>
          </a:p>
          <a:p>
            <a:pPr fontAlgn="base"/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Partnership with rentskis.com allows for state-of-the-art advanced online ski/snowboard </a:t>
            </a:r>
            <a:r>
              <a:rPr lang="en-US" sz="1200" dirty="0" smtClean="0"/>
              <a:t>rentals - </a:t>
            </a:r>
            <a:r>
              <a:rPr lang="en-US" sz="1400" b="1" dirty="0" smtClean="0"/>
              <a:t>LI</a:t>
            </a:r>
            <a:endParaRPr lang="en-US" sz="1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35985"/>
              </p:ext>
            </p:extLst>
          </p:nvPr>
        </p:nvGraphicFramePr>
        <p:xfrm>
          <a:off x="128322" y="5373216"/>
          <a:ext cx="367240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  <a:gridCol w="918102"/>
                <a:gridCol w="918102"/>
              </a:tblGrid>
              <a:tr h="273496">
                <a:tc gridSpan="4">
                  <a:txBody>
                    <a:bodyPr/>
                    <a:lstStyle/>
                    <a:p>
                      <a:r>
                        <a:rPr lang="en-GB" sz="1600" dirty="0" smtClean="0"/>
                        <a:t>Copy Text Here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98359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</a:p>
                    <a:p>
                      <a:pPr algn="ctr"/>
                      <a:r>
                        <a:rPr lang="en-GB" dirty="0" smtClean="0"/>
                        <a:t>(UL)</a:t>
                      </a:r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</a:p>
                    <a:p>
                      <a:pPr algn="ctr"/>
                      <a:r>
                        <a:rPr lang="en-GB" dirty="0" smtClean="0"/>
                        <a:t>(UL)</a:t>
                      </a:r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</a:p>
                    <a:p>
                      <a:pPr algn="ctr"/>
                      <a:r>
                        <a:rPr lang="en-GB" dirty="0" smtClean="0"/>
                        <a:t>(OL)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Email link</a:t>
                      </a:r>
                      <a:endParaRPr lang="en-GB" sz="1400" dirty="0"/>
                    </a:p>
                  </a:txBody>
                  <a:tcPr/>
                </a:tc>
              </a:tr>
              <a:tr h="29835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Links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62877" y="2605881"/>
            <a:ext cx="6637573" cy="23042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361426" y="2945562"/>
            <a:ext cx="1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Set as an Order List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961994" y="3100040"/>
            <a:ext cx="288032" cy="369887"/>
          </a:xfrm>
          <a:prstGeom prst="right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5542" y="1628800"/>
            <a:ext cx="8365765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1701691" y="4801839"/>
            <a:ext cx="216024" cy="7874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25542" y="1052736"/>
            <a:ext cx="836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 this text in to the first row of table shown below. Apply the text styles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5373216"/>
            <a:ext cx="36724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Refer to the next slide for content for table 2. 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18839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– HTML Tags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27786"/>
              </p:ext>
            </p:extLst>
          </p:nvPr>
        </p:nvGraphicFramePr>
        <p:xfrm>
          <a:off x="35495" y="993361"/>
          <a:ext cx="8928993" cy="32277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32277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50240"/>
              </p:ext>
            </p:extLst>
          </p:nvPr>
        </p:nvGraphicFramePr>
        <p:xfrm>
          <a:off x="127901" y="1473609"/>
          <a:ext cx="8620812" cy="254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03"/>
                <a:gridCol w="2288896"/>
                <a:gridCol w="2232248"/>
                <a:gridCol w="1944465"/>
              </a:tblGrid>
              <a:tr h="348431">
                <a:tc gridSpan="4">
                  <a:txBody>
                    <a:bodyPr/>
                    <a:lstStyle/>
                    <a:p>
                      <a:r>
                        <a:rPr lang="en-GB" sz="1600" dirty="0" smtClean="0"/>
                        <a:t>Copy Text Here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8605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</a:p>
                    <a:p>
                      <a:pPr algn="ctr"/>
                      <a:r>
                        <a:rPr lang="en-GB" dirty="0" smtClean="0"/>
                        <a:t>(UL)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algn="l"/>
                      <a:r>
                        <a:rPr lang="en-GB" sz="1400" b="0" dirty="0" smtClean="0"/>
                        <a:t>Book Now - </a:t>
                      </a:r>
                      <a:r>
                        <a:rPr lang="en-GB" sz="1400" b="1" dirty="0" smtClean="0"/>
                        <a:t>Li</a:t>
                      </a:r>
                    </a:p>
                    <a:p>
                      <a:pPr algn="l"/>
                      <a:r>
                        <a:rPr lang="en-GB" sz="1400" b="0" dirty="0" smtClean="0"/>
                        <a:t>Special</a:t>
                      </a:r>
                      <a:r>
                        <a:rPr lang="en-GB" sz="1400" b="0" baseline="0" dirty="0" smtClean="0"/>
                        <a:t> Deals - </a:t>
                      </a:r>
                      <a:r>
                        <a:rPr lang="en-GB" sz="1400" b="1" baseline="0" dirty="0" smtClean="0"/>
                        <a:t>Li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 Transportation - </a:t>
                      </a:r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Guests - </a:t>
                      </a:r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</a:p>
                    <a:p>
                      <a:pPr algn="l"/>
                      <a:endParaRPr lang="en-GB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</a:p>
                    <a:p>
                      <a:pPr algn="ctr"/>
                      <a:r>
                        <a:rPr lang="en-GB" dirty="0" smtClean="0"/>
                        <a:t>(UL)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Resort -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Videos -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Gallery -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</a:p>
                    <a:p>
                      <a:pPr algn="ctr"/>
                      <a:r>
                        <a:rPr lang="en-GB" dirty="0" smtClean="0"/>
                        <a:t>(OL)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algn="l"/>
                      <a:r>
                        <a:rPr lang="en-GB" sz="1400" b="1" dirty="0" smtClean="0"/>
                        <a:t>Best Ranked Activities – H5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Cross-Country Skiing  - </a:t>
                      </a:r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endParaRPr lang="en-GB" sz="1400" b="1" dirty="0" smtClean="0"/>
                    </a:p>
                    <a:p>
                      <a:pPr algn="l"/>
                      <a:r>
                        <a:rPr lang="en-GB" sz="1400" b="0" dirty="0" smtClean="0"/>
                        <a:t>Snow Tubing - </a:t>
                      </a:r>
                      <a:r>
                        <a:rPr lang="en-GB" sz="1400" b="1" dirty="0" smtClean="0"/>
                        <a:t>Li</a:t>
                      </a:r>
                    </a:p>
                    <a:p>
                      <a:pPr algn="l"/>
                      <a:r>
                        <a:rPr lang="en-GB" sz="1400" b="0" dirty="0" smtClean="0"/>
                        <a:t>Snow Biking - </a:t>
                      </a:r>
                      <a:r>
                        <a:rPr lang="en-GB" sz="1400" b="1" dirty="0" smtClean="0"/>
                        <a:t>Li</a:t>
                      </a:r>
                    </a:p>
                    <a:p>
                      <a:pPr algn="l"/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sleigh ride - </a:t>
                      </a:r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 link – Subject line Bookings</a:t>
                      </a:r>
                      <a:endParaRPr lang="en-GB" sz="1600" dirty="0"/>
                    </a:p>
                  </a:txBody>
                  <a:tcPr/>
                </a:tc>
              </a:tr>
              <a:tr h="78605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Links – H5</a:t>
                      </a:r>
                    </a:p>
                    <a:p>
                      <a:r>
                        <a:rPr lang="en-GB" sz="1400" dirty="0" err="1" smtClean="0"/>
                        <a:t>Keystoneresort</a:t>
                      </a:r>
                      <a:endParaRPr lang="en-GB" sz="1400" dirty="0" smtClean="0"/>
                    </a:p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Telluride</a:t>
                      </a:r>
                    </a:p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Steamboat</a:t>
                      </a:r>
                    </a:p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 Park Resort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5542" y="1052735"/>
            <a:ext cx="836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Copy the text into the relevant sections of the table.  </a:t>
            </a:r>
            <a:endParaRPr lang="en-GB" b="1" dirty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86255"/>
              </p:ext>
            </p:extLst>
          </p:nvPr>
        </p:nvGraphicFramePr>
        <p:xfrm>
          <a:off x="158677" y="4077072"/>
          <a:ext cx="85900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59"/>
                <a:gridCol w="655297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Hyperlinks (To open in blank window)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 smtClean="0"/>
                        <a:t>Keystoneresort</a:t>
                      </a:r>
                      <a:r>
                        <a:rPr lang="en-GB" sz="1800" b="1" dirty="0" smtClean="0"/>
                        <a:t>: 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http://www.keystoneresort.com/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Telluride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http://www.tellurideskiresort.com/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Steamboat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http://www.steamboat.com/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 Park Resort</a:t>
                      </a:r>
                      <a:endParaRPr lang="en-GB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http://www.winterparkresort.com/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218</Words>
  <Application>Microsoft Office PowerPoint</Application>
  <PresentationFormat>On-screen Show (4:3)</PresentationFormat>
  <Paragraphs>109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359</cp:revision>
  <cp:lastPrinted>2014-04-30T05:07:10Z</cp:lastPrinted>
  <dcterms:created xsi:type="dcterms:W3CDTF">2012-07-13T15:47:49Z</dcterms:created>
  <dcterms:modified xsi:type="dcterms:W3CDTF">2015-11-30T17:02:11Z</dcterms:modified>
</cp:coreProperties>
</file>