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8" r:id="rId2"/>
    <p:sldId id="269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80" d="100"/>
          <a:sy n="80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19965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Web </a:t>
                      </a:r>
                      <a:r>
                        <a:rPr lang="en-US" sz="2000" dirty="0" smtClean="0">
                          <a:latin typeface="+mn-lt"/>
                        </a:rPr>
                        <a:t>Authoring (Ski Resort</a:t>
                      </a:r>
                      <a:r>
                        <a:rPr lang="en-US" sz="2000" baseline="0" dirty="0" smtClean="0">
                          <a:latin typeface="+mn-lt"/>
                        </a:rPr>
                        <a:t> Task)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rgbClr val="002060"/>
                    </a:solidFill>
                  </a:tcPr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– HTML Tags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69155"/>
              </p:ext>
            </p:extLst>
          </p:nvPr>
        </p:nvGraphicFramePr>
        <p:xfrm>
          <a:off x="35495" y="993361"/>
          <a:ext cx="8928993" cy="56790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3"/>
              </a:tblGrid>
              <a:tr h="3659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Insert a line break after each bullet point in the columns shown below. Look at the difference between the before and after screen shots.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Apply the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italic tag </a:t>
                      </a:r>
                      <a:r>
                        <a:rPr lang="en-GB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the hyperlinks.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Also Apply the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 break </a:t>
                      </a:r>
                      <a:r>
                        <a:rPr lang="en-GB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 so links are on separate lines. </a:t>
                      </a: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GB" sz="105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38684" y="1628800"/>
            <a:ext cx="68279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t="48506" r="56373" b="39156"/>
          <a:stretch/>
        </p:blipFill>
        <p:spPr bwMode="auto">
          <a:xfrm>
            <a:off x="238683" y="2154619"/>
            <a:ext cx="5550863" cy="90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" t="48031" r="64968" b="41194"/>
          <a:stretch/>
        </p:blipFill>
        <p:spPr bwMode="auto">
          <a:xfrm>
            <a:off x="245045" y="3723790"/>
            <a:ext cx="3847605" cy="78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42388" r="81488" b="36161"/>
          <a:stretch/>
        </p:blipFill>
        <p:spPr bwMode="auto">
          <a:xfrm>
            <a:off x="6083887" y="2154619"/>
            <a:ext cx="2161309" cy="156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1658789"/>
            <a:ext cx="13061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Before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074133" y="1626523"/>
            <a:ext cx="13061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After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5" y="3140968"/>
            <a:ext cx="13061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Code View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4" t="48587" r="36492" b="42167"/>
          <a:stretch/>
        </p:blipFill>
        <p:spPr bwMode="auto">
          <a:xfrm>
            <a:off x="245045" y="5661248"/>
            <a:ext cx="6199163" cy="57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1" t="49877" r="40642" b="32265"/>
          <a:stretch/>
        </p:blipFill>
        <p:spPr bwMode="auto">
          <a:xfrm>
            <a:off x="6727210" y="5085184"/>
            <a:ext cx="1490678" cy="130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6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58733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+mn-lt"/>
                        </a:rPr>
                        <a:t>Web </a:t>
                      </a:r>
                      <a:r>
                        <a:rPr lang="en-US" sz="2000" dirty="0" smtClean="0">
                          <a:latin typeface="+mn-lt"/>
                        </a:rPr>
                        <a:t>Authoring (Ski Resort</a:t>
                      </a:r>
                      <a:r>
                        <a:rPr lang="en-US" sz="2000" baseline="0" dirty="0" smtClean="0">
                          <a:latin typeface="+mn-lt"/>
                        </a:rPr>
                        <a:t> Task)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rgbClr val="002060"/>
                    </a:solidFill>
                  </a:tcPr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– Named Anchor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45951"/>
              </p:ext>
            </p:extLst>
          </p:nvPr>
        </p:nvGraphicFramePr>
        <p:xfrm>
          <a:off x="35495" y="993361"/>
          <a:ext cx="8928993" cy="478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3"/>
              </a:tblGrid>
              <a:tr h="3659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Insert a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named anchor 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</a:t>
                      </a:r>
                      <a:r>
                        <a:rPr lang="en-GB" sz="16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just after the Body Tag.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insert the named anchor just after the body tag then the anchor will be place at the top of the webpage.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Write the text “Click here to return to the Top”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6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Link the word “Click here” to the Top Named Anchor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6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0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38684" y="1628800"/>
            <a:ext cx="68279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20130" r="56829" b="65584"/>
          <a:stretch/>
        </p:blipFill>
        <p:spPr bwMode="auto">
          <a:xfrm>
            <a:off x="248070" y="1560852"/>
            <a:ext cx="5047013" cy="104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71761" y="1059414"/>
            <a:ext cx="2818347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Tip: </a:t>
            </a:r>
            <a:r>
              <a:rPr lang="en-GB" b="1" dirty="0" smtClean="0"/>
              <a:t>A named anchor will link you to a specific part of the current webpage.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i="1" dirty="0" smtClean="0">
                <a:solidFill>
                  <a:srgbClr val="FF0000"/>
                </a:solidFill>
              </a:rPr>
              <a:t>For example if you want to return to the top of the page.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59632" y="1782688"/>
            <a:ext cx="3672408" cy="1142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69" r="80832" b="26744"/>
          <a:stretch/>
        </p:blipFill>
        <p:spPr bwMode="auto">
          <a:xfrm>
            <a:off x="6034025" y="3501008"/>
            <a:ext cx="2493818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47" r="75458" b="12297"/>
          <a:stretch/>
        </p:blipFill>
        <p:spPr bwMode="auto">
          <a:xfrm>
            <a:off x="248070" y="4653136"/>
            <a:ext cx="4176464" cy="183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71761" y="4646193"/>
            <a:ext cx="2818347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Tip: </a:t>
            </a:r>
            <a:r>
              <a:rPr lang="en-GB" b="1" dirty="0" smtClean="0"/>
              <a:t>To link to an anchor you need to type </a:t>
            </a:r>
            <a:r>
              <a:rPr lang="en-GB" b="1" dirty="0" smtClean="0">
                <a:solidFill>
                  <a:srgbClr val="FF0000"/>
                </a:solidFill>
              </a:rPr>
              <a:t>#Name of Anchor</a:t>
            </a:r>
            <a:endParaRPr lang="en-GB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193</Words>
  <Application>Microsoft Office PowerPoint</Application>
  <PresentationFormat>On-screen Show 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362</cp:revision>
  <cp:lastPrinted>2014-04-30T05:07:10Z</cp:lastPrinted>
  <dcterms:created xsi:type="dcterms:W3CDTF">2012-07-13T15:47:49Z</dcterms:created>
  <dcterms:modified xsi:type="dcterms:W3CDTF">2015-11-30T17:02:02Z</dcterms:modified>
</cp:coreProperties>
</file>