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1" r:id="rId2"/>
    <p:sldId id="272" r:id="rId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9" autoAdjust="0"/>
    <p:restoredTop sz="94484" autoAdjust="0"/>
  </p:normalViewPr>
  <p:slideViewPr>
    <p:cSldViewPr>
      <p:cViewPr>
        <p:scale>
          <a:sx n="70" d="100"/>
          <a:sy n="70" d="100"/>
        </p:scale>
        <p:origin x="-1338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4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63052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800" b="1" dirty="0" smtClean="0"/>
                        <a:t>Formatting Table in HTML</a:t>
                      </a:r>
                      <a:endParaRPr lang="en-GB" sz="18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61977"/>
              </p:ext>
            </p:extLst>
          </p:nvPr>
        </p:nvGraphicFramePr>
        <p:xfrm>
          <a:off x="32159" y="1052736"/>
          <a:ext cx="8932329" cy="33026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932329"/>
              </a:tblGrid>
              <a:tr h="3302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u="none" strike="noStrike" kern="1200" baseline="0" dirty="0" smtClean="0">
                          <a:solidFill>
                            <a:schemeClr val="tx1"/>
                          </a:solidFill>
                        </a:rPr>
                        <a:t>1) Create a new webpage called </a:t>
                      </a:r>
                      <a:r>
                        <a:rPr lang="en-US" sz="2000" u="none" strike="noStrike" kern="1200" baseline="0" dirty="0" smtClean="0">
                          <a:solidFill>
                            <a:srgbClr val="FF0000"/>
                          </a:solidFill>
                        </a:rPr>
                        <a:t>home1</a:t>
                      </a:r>
                      <a:r>
                        <a:rPr lang="en-US" sz="2000" u="none" strike="noStrike" kern="1200" baseline="0" dirty="0" smtClean="0">
                          <a:solidFill>
                            <a:schemeClr val="tx1"/>
                          </a:solidFill>
                        </a:rPr>
                        <a:t> and create the </a:t>
                      </a:r>
                      <a:r>
                        <a:rPr lang="en-US" sz="2000" u="none" strike="noStrike" kern="1200" baseline="0" dirty="0" smtClean="0">
                          <a:solidFill>
                            <a:srgbClr val="FF0000"/>
                          </a:solidFill>
                        </a:rPr>
                        <a:t>Table A</a:t>
                      </a:r>
                      <a:r>
                        <a:rPr lang="en-US" sz="2000" u="none" strike="noStrike" kern="12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8617"/>
              </p:ext>
            </p:extLst>
          </p:nvPr>
        </p:nvGraphicFramePr>
        <p:xfrm>
          <a:off x="334204" y="2081173"/>
          <a:ext cx="4464496" cy="422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2232248"/>
              </a:tblGrid>
              <a:tr h="588065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GB" sz="1600" baseline="0" dirty="0" smtClean="0">
                          <a:solidFill>
                            <a:srgbClr val="FF0000"/>
                          </a:solidFill>
                        </a:rPr>
                        <a:t> – 500, H – 200</a:t>
                      </a:r>
                    </a:p>
                    <a:p>
                      <a:pPr algn="ctr"/>
                      <a:endParaRPr lang="en-GB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GB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GB" sz="1600" baseline="0" dirty="0" smtClean="0">
                          <a:solidFill>
                            <a:srgbClr val="FF0000"/>
                          </a:solidFill>
                        </a:rPr>
                        <a:t> – 250, H - 75</a:t>
                      </a:r>
                      <a:endParaRPr lang="en-GB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W – 250, H - 75</a:t>
                      </a:r>
                    </a:p>
                    <a:p>
                      <a:pPr algn="ctr"/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806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W – 250, H - 75</a:t>
                      </a:r>
                    </a:p>
                    <a:p>
                      <a:pPr algn="ctr"/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W – 250, H - 75</a:t>
                      </a:r>
                    </a:p>
                    <a:p>
                      <a:pPr algn="ctr"/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806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W – 250, H - 100</a:t>
                      </a:r>
                    </a:p>
                    <a:p>
                      <a:pPr algn="ctr"/>
                      <a:endParaRPr lang="en-GB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GB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W – 250, H - 100</a:t>
                      </a:r>
                    </a:p>
                    <a:p>
                      <a:pPr algn="ctr"/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806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GB" sz="1600" b="1" baseline="0" dirty="0" smtClean="0">
                          <a:solidFill>
                            <a:srgbClr val="FF0000"/>
                          </a:solidFill>
                        </a:rPr>
                        <a:t> – 500, H - 150</a:t>
                      </a:r>
                      <a:endParaRPr lang="en-GB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67471" y="6381328"/>
            <a:ext cx="108012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500</a:t>
            </a:r>
            <a:endParaRPr lang="en-GB" sz="1600" b="1" dirty="0"/>
          </a:p>
        </p:txBody>
      </p:sp>
      <p:sp>
        <p:nvSpPr>
          <p:cNvPr id="6" name="Right Arrow 5"/>
          <p:cNvSpPr/>
          <p:nvPr/>
        </p:nvSpPr>
        <p:spPr>
          <a:xfrm>
            <a:off x="3214524" y="6473661"/>
            <a:ext cx="1584176" cy="184666"/>
          </a:xfrm>
          <a:prstGeom prst="rightArrow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flipH="1">
            <a:off x="334204" y="6473661"/>
            <a:ext cx="1656184" cy="184666"/>
          </a:xfrm>
          <a:prstGeom prst="rightArrow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850153" y="3915776"/>
            <a:ext cx="5040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600</a:t>
            </a:r>
            <a:endParaRPr lang="en-GB" sz="1600" b="1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4230698" y="2843029"/>
            <a:ext cx="1731365" cy="184666"/>
          </a:xfrm>
          <a:prstGeom prst="rightArrow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5400000">
            <a:off x="4196281" y="5229203"/>
            <a:ext cx="1800200" cy="184666"/>
          </a:xfrm>
          <a:prstGeom prst="rightArrow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775316" y="1492721"/>
            <a:ext cx="316363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Format the </a:t>
            </a:r>
            <a:r>
              <a:rPr lang="en-GB" b="1" dirty="0" smtClean="0">
                <a:solidFill>
                  <a:srgbClr val="FF0000"/>
                </a:solidFill>
              </a:rPr>
              <a:t>table</a:t>
            </a:r>
            <a:r>
              <a:rPr lang="en-GB" b="1" dirty="0" smtClean="0"/>
              <a:t> in the </a:t>
            </a:r>
            <a:r>
              <a:rPr lang="en-GB" b="1" dirty="0" smtClean="0">
                <a:solidFill>
                  <a:srgbClr val="FF0000"/>
                </a:solidFill>
              </a:rPr>
              <a:t>HTML</a:t>
            </a:r>
            <a:r>
              <a:rPr lang="en-GB" b="1" dirty="0" smtClean="0"/>
              <a:t>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Width: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Height: 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Background Colour: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Border: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Centre aligned to the widow using margins.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Padding: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Cell Spacing: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4204" y="1572468"/>
            <a:ext cx="44644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Table </a:t>
            </a:r>
            <a:r>
              <a:rPr lang="en-GB" b="1" dirty="0" smtClean="0">
                <a:solidFill>
                  <a:srgbClr val="FF0000"/>
                </a:solidFill>
              </a:rPr>
              <a:t>A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28786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800" b="1" dirty="0" smtClean="0"/>
                        <a:t>Formatting Table in HTML</a:t>
                      </a:r>
                      <a:endParaRPr lang="en-GB" sz="18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06915"/>
              </p:ext>
            </p:extLst>
          </p:nvPr>
        </p:nvGraphicFramePr>
        <p:xfrm>
          <a:off x="32159" y="1052736"/>
          <a:ext cx="8932329" cy="33026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932329"/>
              </a:tblGrid>
              <a:tr h="3302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u="none" strike="noStrike" kern="1200" baseline="0" dirty="0" smtClean="0">
                          <a:solidFill>
                            <a:schemeClr val="tx1"/>
                          </a:solidFill>
                        </a:rPr>
                        <a:t>2) Create </a:t>
                      </a:r>
                      <a:r>
                        <a:rPr lang="en-US" sz="2000" u="none" strike="noStrike" kern="1200" baseline="0" dirty="0" smtClean="0">
                          <a:solidFill>
                            <a:srgbClr val="FF0000"/>
                          </a:solidFill>
                        </a:rPr>
                        <a:t>Table B </a:t>
                      </a:r>
                      <a:r>
                        <a:rPr lang="en-US" sz="2000" u="none" strike="noStrike" kern="1200" baseline="0" dirty="0" smtClean="0">
                          <a:solidFill>
                            <a:schemeClr val="tx1"/>
                          </a:solidFill>
                        </a:rPr>
                        <a:t>below </a:t>
                      </a:r>
                      <a:r>
                        <a:rPr lang="en-US" sz="2000" u="none" strike="noStrike" kern="1200" baseline="0" dirty="0" smtClean="0">
                          <a:solidFill>
                            <a:srgbClr val="FF0000"/>
                          </a:solidFill>
                        </a:rPr>
                        <a:t>Table A</a:t>
                      </a:r>
                      <a:r>
                        <a:rPr lang="en-US" sz="2000" u="none" strike="noStrike" kern="12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696" y="5645485"/>
            <a:ext cx="108012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600</a:t>
            </a:r>
            <a:endParaRPr lang="en-GB" sz="1600" b="1" dirty="0"/>
          </a:p>
        </p:txBody>
      </p:sp>
      <p:sp>
        <p:nvSpPr>
          <p:cNvPr id="6" name="Right Arrow 5"/>
          <p:cNvSpPr/>
          <p:nvPr/>
        </p:nvSpPr>
        <p:spPr>
          <a:xfrm>
            <a:off x="3059832" y="5722429"/>
            <a:ext cx="1381921" cy="184666"/>
          </a:xfrm>
          <a:prstGeom prst="rightArrow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flipH="1">
            <a:off x="334204" y="5722429"/>
            <a:ext cx="1357476" cy="184666"/>
          </a:xfrm>
          <a:prstGeom prst="rightArrow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451457" y="3633464"/>
            <a:ext cx="5040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400</a:t>
            </a:r>
            <a:endParaRPr lang="en-GB" sz="1600" b="1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4022613" y="2738580"/>
            <a:ext cx="1361743" cy="178902"/>
          </a:xfrm>
          <a:prstGeom prst="rightArrow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5400000">
            <a:off x="4009805" y="4778485"/>
            <a:ext cx="1387360" cy="178901"/>
          </a:xfrm>
          <a:prstGeom prst="rightArrow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775316" y="1492721"/>
            <a:ext cx="3163633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Format the </a:t>
            </a:r>
            <a:r>
              <a:rPr lang="en-GB" b="1" dirty="0" smtClean="0">
                <a:solidFill>
                  <a:srgbClr val="FF0000"/>
                </a:solidFill>
              </a:rPr>
              <a:t>table</a:t>
            </a:r>
            <a:r>
              <a:rPr lang="en-GB" b="1" dirty="0" smtClean="0"/>
              <a:t> in the </a:t>
            </a:r>
            <a:r>
              <a:rPr lang="en-GB" b="1" dirty="0" smtClean="0">
                <a:solidFill>
                  <a:srgbClr val="FF0000"/>
                </a:solidFill>
              </a:rPr>
              <a:t>HTML</a:t>
            </a:r>
            <a:r>
              <a:rPr lang="en-GB" b="1" dirty="0" smtClean="0"/>
              <a:t>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Width: 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Height: 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Background Colour: Green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Border: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Border Colour: Top, bottom, right and left -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Centre aligned to the widow using margins.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Padding: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Cell Spacing: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Text Align: Centre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4204" y="1572468"/>
            <a:ext cx="44644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Table </a:t>
            </a:r>
            <a:r>
              <a:rPr lang="en-GB" b="1" dirty="0" smtClean="0">
                <a:solidFill>
                  <a:srgbClr val="FF0000"/>
                </a:solidFill>
              </a:rPr>
              <a:t>B</a:t>
            </a:r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81911"/>
              </p:ext>
            </p:extLst>
          </p:nvPr>
        </p:nvGraphicFramePr>
        <p:xfrm>
          <a:off x="334204" y="2175674"/>
          <a:ext cx="4075971" cy="334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657"/>
                <a:gridCol w="1358657"/>
                <a:gridCol w="1358657"/>
              </a:tblGrid>
              <a:tr h="835891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GB" sz="1200" baseline="0" dirty="0" smtClean="0">
                          <a:solidFill>
                            <a:srgbClr val="FF0000"/>
                          </a:solidFill>
                        </a:rPr>
                        <a:t> – 600, H – 100</a:t>
                      </a:r>
                    </a:p>
                    <a:p>
                      <a:pPr algn="ctr"/>
                      <a:endParaRPr lang="en-GB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GB" sz="12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5891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GB" sz="1200" b="1" baseline="0" dirty="0" smtClean="0">
                          <a:solidFill>
                            <a:srgbClr val="FF0000"/>
                          </a:solidFill>
                        </a:rPr>
                        <a:t> – 200, H – 100</a:t>
                      </a:r>
                    </a:p>
                    <a:p>
                      <a:pPr algn="ctr"/>
                      <a:endParaRPr lang="en-GB" sz="12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rgbClr val="FF0000"/>
                          </a:solidFill>
                        </a:rPr>
                        <a:t>W – 200, H – 100</a:t>
                      </a:r>
                    </a:p>
                    <a:p>
                      <a:pPr algn="ctr"/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rgbClr val="FF0000"/>
                          </a:solidFill>
                        </a:rPr>
                        <a:t>W – 200, H – 100</a:t>
                      </a:r>
                    </a:p>
                    <a:p>
                      <a:pPr algn="ctr"/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5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GB" sz="1200" b="1" baseline="0" dirty="0" smtClean="0">
                          <a:solidFill>
                            <a:srgbClr val="FF0000"/>
                          </a:solidFill>
                        </a:rPr>
                        <a:t> – 200, H – 100</a:t>
                      </a:r>
                    </a:p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GB" sz="1200" b="1" baseline="0" dirty="0" smtClean="0">
                          <a:solidFill>
                            <a:srgbClr val="FF0000"/>
                          </a:solidFill>
                        </a:rPr>
                        <a:t> – 400, H – 200</a:t>
                      </a:r>
                    </a:p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5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GB" sz="1200" b="1" baseline="0" dirty="0" smtClean="0">
                          <a:solidFill>
                            <a:srgbClr val="FF0000"/>
                          </a:solidFill>
                        </a:rPr>
                        <a:t> – 200, H – 100</a:t>
                      </a:r>
                    </a:p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7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5714</TotalTime>
  <Words>234</Words>
  <Application>Microsoft Office PowerPoint</Application>
  <PresentationFormat>On-screen Show (4:3)</PresentationFormat>
  <Paragraphs>51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Yasar Ahmad</cp:lastModifiedBy>
  <cp:revision>364</cp:revision>
  <cp:lastPrinted>2014-02-13T08:02:04Z</cp:lastPrinted>
  <dcterms:created xsi:type="dcterms:W3CDTF">2012-07-13T15:47:49Z</dcterms:created>
  <dcterms:modified xsi:type="dcterms:W3CDTF">2016-03-14T13:38:41Z</dcterms:modified>
</cp:coreProperties>
</file>