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0" r:id="rId2"/>
    <p:sldId id="271" r:id="rId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 varScale="1">
        <p:scale>
          <a:sx n="72" d="100"/>
          <a:sy n="72" d="100"/>
        </p:scale>
        <p:origin x="15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4" y="4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9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4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02457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GB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 Sheet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08005"/>
              </p:ext>
            </p:extLst>
          </p:nvPr>
        </p:nvGraphicFramePr>
        <p:xfrm>
          <a:off x="35495" y="1052736"/>
          <a:ext cx="8928990" cy="47061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5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5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064">
                <a:tc gridSpan="5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your own CSS for common styles like:  </a:t>
                      </a: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h1, h2, h3, P, li –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 style sheet as “</a:t>
                      </a:r>
                      <a:r>
                        <a:rPr lang="en-US" sz="1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Text styles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Attach the style sheet and apply the text styles.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Heading 1 – 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 family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 serif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font-style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italic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bold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1" i="0" u="non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Heading 2 – 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H2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2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 family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Serif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16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font-style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italic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Dark Red;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bold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left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Heading 3 – 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H3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2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 family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 serif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16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bold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left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Paragraph – 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2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 family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Serif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Justify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– </a:t>
                      </a: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2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 family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Serif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i="0" u="none" kern="12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DARK BLUE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GB" sz="12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left</a:t>
                      </a: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style: </a:t>
                      </a:r>
                      <a:r>
                        <a:rPr lang="en-GB" sz="120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</a:t>
                      </a:r>
                      <a:r>
                        <a:rPr lang="en-GB" sz="12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20">
                <a:tc gridSpan="5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border: 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Black, solid line, 3PX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Border: 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Red, solid line, 1PX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colour</a:t>
                      </a:r>
                      <a:r>
                        <a:rPr lang="en-GB" sz="1400" b="1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4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background colour to Grey.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00" b="1" i="0" u="none" strike="noStrike" kern="1200" baseline="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00" b="1" i="0" u="none" strike="noStrike" kern="1200" baseline="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00" b="1" i="0" u="none" strike="noStrike" kern="1200" baseline="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00" b="1" i="0" u="none" strike="noStrike" kern="1200" baseline="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00" b="1" i="0" u="none" strike="noStrike" kern="1200" baseline="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71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17529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505699"/>
              </p:ext>
            </p:extLst>
          </p:nvPr>
        </p:nvGraphicFramePr>
        <p:xfrm>
          <a:off x="35495" y="1052736"/>
          <a:ext cx="8928990" cy="5808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 new html file called </a:t>
                      </a: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homepage and attach the stylesheet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the table shown below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84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Settings: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Height: 400Px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Width: 400PX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the following text into the cells: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A: 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Manchester United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B: </a:t>
                      </a:r>
                      <a:r>
                        <a:rPr lang="en-GB" sz="14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Radamel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Falcao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C: 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Position: Forward,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of birth: 10/02/1986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D: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Falcao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 Colombian footballer who plays as a striker for Manchester United on loan from AS Monaco.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E: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Title: Previous Clubs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Atlético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Madrid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Monaco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Manchester United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Falco image into Cell F.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439706"/>
              </p:ext>
            </p:extLst>
          </p:nvPr>
        </p:nvGraphicFramePr>
        <p:xfrm>
          <a:off x="1619672" y="1771640"/>
          <a:ext cx="6096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1680" y="187467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A -H1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35896" y="2450743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E – </a:t>
            </a:r>
          </a:p>
          <a:p>
            <a:r>
              <a:rPr lang="en-GB" dirty="0">
                <a:solidFill>
                  <a:srgbClr val="FF0000"/>
                </a:solidFill>
              </a:rPr>
              <a:t>Title as H3</a:t>
            </a:r>
          </a:p>
          <a:p>
            <a:r>
              <a:rPr lang="en-GB" dirty="0">
                <a:solidFill>
                  <a:srgbClr val="FF0000"/>
                </a:solidFill>
              </a:rPr>
              <a:t>Clubs as li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1680" y="367487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D -P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1680" y="245074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B - H2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680" y="289602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C - 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24128" y="252669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F</a:t>
            </a:r>
          </a:p>
        </p:txBody>
      </p:sp>
    </p:spTree>
    <p:extLst>
      <p:ext uri="{BB962C8B-B14F-4D97-AF65-F5344CB8AC3E}">
        <p14:creationId xmlns:p14="http://schemas.microsoft.com/office/powerpoint/2010/main" val="28944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5443</TotalTime>
  <Words>351</Words>
  <Application>Microsoft Office PowerPoint</Application>
  <PresentationFormat>On-screen Show (4:3)</PresentationFormat>
  <Paragraphs>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335</cp:revision>
  <cp:lastPrinted>2014-02-13T08:02:04Z</cp:lastPrinted>
  <dcterms:created xsi:type="dcterms:W3CDTF">2012-07-13T15:47:49Z</dcterms:created>
  <dcterms:modified xsi:type="dcterms:W3CDTF">2019-01-15T15:14:16Z</dcterms:modified>
</cp:coreProperties>
</file>