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 varScale="1">
        <p:scale>
          <a:sx n="72" d="100"/>
          <a:sy n="72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25713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GB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Sheet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82560"/>
              </p:ext>
            </p:extLst>
          </p:nvPr>
        </p:nvGraphicFramePr>
        <p:xfrm>
          <a:off x="35495" y="1052736"/>
          <a:ext cx="8928990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your own CSS for common styles like: 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h1, h2, h3, P, li –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style sheet as “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Style3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style sheet and apply the text styles.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68301"/>
              </p:ext>
            </p:extLst>
          </p:nvPr>
        </p:nvGraphicFramePr>
        <p:xfrm>
          <a:off x="89342" y="1710910"/>
          <a:ext cx="8821295" cy="47278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Colour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H1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Full Red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San-Serif, 22, bold, italic, </a:t>
                      </a:r>
                      <a:r>
                        <a:rPr lang="en-GB" sz="1600" dirty="0" err="1">
                          <a:effectLst/>
                        </a:rPr>
                        <a:t>center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H2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No Red or Green components. 50% Blue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Serif, 16, left, Italic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H3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Dark Shade of Blue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Serif, 18, left, bold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Black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San-Serif, 12, bold, Justify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LI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Blue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serif, 10, left, italic, disc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Table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background colour to grey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externa</a:t>
                      </a:r>
                      <a:r>
                        <a:rPr lang="en-GB" sz="1600" dirty="0">
                          <a:effectLst/>
                        </a:rPr>
                        <a:t>l border to Black (width 3)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Collapse Border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effectLst/>
                        </a:rPr>
                        <a:t>Set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internal</a:t>
                      </a:r>
                      <a:r>
                        <a:rPr lang="en-GB" sz="1600" dirty="0">
                          <a:effectLst/>
                        </a:rPr>
                        <a:t> border colour to blue (width 2),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effectLst/>
                        </a:rPr>
                        <a:t>Set padding to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All Solid Borders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Body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Background colour - Yellow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83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your name as a comment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/*name*/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8906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0104"/>
              </p:ext>
            </p:extLst>
          </p:nvPr>
        </p:nvGraphicFramePr>
        <p:xfrm>
          <a:off x="35495" y="1052736"/>
          <a:ext cx="8928990" cy="5604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html file called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ronaldo.htm and attach the stylesheet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the table shown below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Settings: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Height: 600Px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 600PX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following text into the cells: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A: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Madrid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B: Name: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Cristiano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ronaldo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Position: Forward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C: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Cristiano Ronaldo, is a Portuguese professional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footballer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who plays as a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Spanish club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Madrid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captains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Portugal national team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Ronaldo became the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world's most expensive player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when he moved from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Manchester United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Real Madrid in 2009 in a 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worth £80 million . 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D: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Previous Clubs: Sporting Lisbon, Manchester United, Real Madrid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E: Goals: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2013-2014 – 51, 2012-2013 – 55, 2011-2012 – 60, 2010-2011 - 53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Ronaldo image into Cell F.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0951"/>
              </p:ext>
            </p:extLst>
          </p:nvPr>
        </p:nvGraphicFramePr>
        <p:xfrm>
          <a:off x="2051720" y="1705457"/>
          <a:ext cx="4536504" cy="21701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4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04"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7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53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1720" y="17008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A -H1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9972" y="314472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Cell D–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Title as H3</a:t>
            </a:r>
          </a:p>
          <a:p>
            <a:r>
              <a:rPr lang="en-GB" sz="1200" dirty="0">
                <a:solidFill>
                  <a:srgbClr val="FF0000"/>
                </a:solidFill>
              </a:rPr>
              <a:t>Clubs as li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5976" y="21235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B - H2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5976" y="25556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C - 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5736" y="21573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74279" y="314096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Cell E–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Title as H3</a:t>
            </a:r>
          </a:p>
          <a:p>
            <a:r>
              <a:rPr lang="en-GB" sz="1200" dirty="0">
                <a:solidFill>
                  <a:srgbClr val="FF0000"/>
                </a:solidFill>
              </a:rPr>
              <a:t>Goals as li</a:t>
            </a:r>
          </a:p>
        </p:txBody>
      </p:sp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255</Words>
  <Application>Microsoft Office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341</cp:revision>
  <cp:lastPrinted>2014-02-13T08:02:04Z</cp:lastPrinted>
  <dcterms:created xsi:type="dcterms:W3CDTF">2012-07-13T15:47:49Z</dcterms:created>
  <dcterms:modified xsi:type="dcterms:W3CDTF">2019-01-15T15:13:33Z</dcterms:modified>
</cp:coreProperties>
</file>