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 varScale="1">
        <p:scale>
          <a:sx n="72" d="100"/>
          <a:sy n="72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98230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GB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Sheet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0593"/>
              </p:ext>
            </p:extLst>
          </p:nvPr>
        </p:nvGraphicFramePr>
        <p:xfrm>
          <a:off x="35495" y="1052736"/>
          <a:ext cx="8928990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your own CSS for common styles like: 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h1, h2, h3, P, li –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style sheet as </a:t>
                      </a: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Style4</a:t>
                      </a: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style sheet and apply the text styles.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46887"/>
              </p:ext>
            </p:extLst>
          </p:nvPr>
        </p:nvGraphicFramePr>
        <p:xfrm>
          <a:off x="143192" y="1844824"/>
          <a:ext cx="8821295" cy="42903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Colour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H1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Full Red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San-Serif, 22, bold, italic, </a:t>
                      </a:r>
                      <a:r>
                        <a:rPr lang="en-GB" sz="1600" dirty="0" err="1">
                          <a:effectLst/>
                        </a:rPr>
                        <a:t>center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H2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Black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San-Serif, 18, bold, </a:t>
                      </a:r>
                      <a:r>
                        <a:rPr lang="en-GB" sz="1600" dirty="0" err="1">
                          <a:effectLst/>
                        </a:rPr>
                        <a:t>center</a:t>
                      </a:r>
                      <a:endParaRPr lang="en-GB" sz="16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Black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San-Serif, 12, bold, Justify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LI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Full Red</a:t>
                      </a:r>
                      <a:endParaRPr lang="en-GB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serif, 10, left, italic, disc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Table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background colour to grey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externa</a:t>
                      </a:r>
                      <a:r>
                        <a:rPr lang="en-GB" sz="1600" dirty="0">
                          <a:effectLst/>
                        </a:rPr>
                        <a:t>l border to Black (width </a:t>
                      </a:r>
                      <a:r>
                        <a:rPr lang="en-GB" sz="1600" b="1" dirty="0">
                          <a:effectLst/>
                        </a:rPr>
                        <a:t>4</a:t>
                      </a:r>
                      <a:r>
                        <a:rPr lang="en-GB" sz="1600" dirty="0">
                          <a:effectLst/>
                        </a:rPr>
                        <a:t>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Collapse Border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effectLst/>
                        </a:rPr>
                        <a:t>Set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internal</a:t>
                      </a:r>
                      <a:r>
                        <a:rPr lang="en-GB" sz="1600" dirty="0">
                          <a:effectLst/>
                        </a:rPr>
                        <a:t> border colour to blue (width </a:t>
                      </a:r>
                      <a:r>
                        <a:rPr lang="en-GB" sz="1600" b="1" dirty="0">
                          <a:effectLst/>
                        </a:rPr>
                        <a:t>2</a:t>
                      </a:r>
                      <a:r>
                        <a:rPr lang="en-GB" sz="1600" dirty="0">
                          <a:effectLst/>
                        </a:rPr>
                        <a:t>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effectLst/>
                        </a:rPr>
                        <a:t>Set cell padding to </a:t>
                      </a:r>
                      <a:r>
                        <a:rPr lang="en-GB" sz="1600" b="1" dirty="0">
                          <a:effectLst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GB" sz="1600" b="1">
                          <a:effectLst/>
                          <a:latin typeface="+mn-lt"/>
                          <a:ea typeface="Calibri"/>
                          <a:cs typeface="Times New Roman"/>
                        </a:rPr>
                        <a:t>solid Borders</a:t>
                      </a:r>
                      <a:endParaRPr lang="en-GB" sz="16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Body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Background colour - Blue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83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your name as a comment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/*Name*/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2005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17943"/>
              </p:ext>
            </p:extLst>
          </p:nvPr>
        </p:nvGraphicFramePr>
        <p:xfrm>
          <a:off x="35495" y="1052736"/>
          <a:ext cx="8928990" cy="566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html file called 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Mobiles.htm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attach the stylesheet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the table shown below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Settings: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Height: 500Px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 500PX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following text and images into the cells: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A: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Phones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B: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Name: I Phone 6, Brand Apple, http://www.apple.com/iphone-6/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C: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Iphone6 image.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D: Features: 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GB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 GHz dual-core,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 64 or 128 GB, </a:t>
                      </a:r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Multi-touch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touchscreen, Retina HD Display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E: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Name: Samsung S5, Brand Samsung, http://www.samsung.com/global/microsite/galaxys5/design.html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F: </a:t>
                      </a: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Samsung S5 image.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G: Features: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- 1.9 GHz quad-core, Storage 16 GB, 32 GB, Full HD Super AMOLED, 16 megapixels Camera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Hyperlinks to open on a blank window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00284"/>
              </p:ext>
            </p:extLst>
          </p:nvPr>
        </p:nvGraphicFramePr>
        <p:xfrm>
          <a:off x="1812032" y="1833060"/>
          <a:ext cx="6096000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2032" y="18112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A -H1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11475" y="319923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F-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8496" y="226229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Cell D–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Title as H2</a:t>
            </a:r>
          </a:p>
          <a:p>
            <a:r>
              <a:rPr lang="en-GB" sz="1200" dirty="0">
                <a:solidFill>
                  <a:srgbClr val="FF0000"/>
                </a:solidFill>
              </a:rPr>
              <a:t>Features - li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8142" y="22584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B - H2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00264" y="226229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C - image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88496" y="318872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Cell G–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Title as H2</a:t>
            </a:r>
          </a:p>
          <a:p>
            <a:r>
              <a:rPr lang="en-GB" sz="1200" dirty="0">
                <a:solidFill>
                  <a:srgbClr val="FF0000"/>
                </a:solidFill>
              </a:rPr>
              <a:t>Features - li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8142" y="31992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E - H2</a:t>
            </a:r>
          </a:p>
        </p:txBody>
      </p:sp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262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342</cp:revision>
  <cp:lastPrinted>2014-02-13T08:02:04Z</cp:lastPrinted>
  <dcterms:created xsi:type="dcterms:W3CDTF">2012-07-13T15:47:49Z</dcterms:created>
  <dcterms:modified xsi:type="dcterms:W3CDTF">2019-01-15T15:12:47Z</dcterms:modified>
</cp:coreProperties>
</file>