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484" autoAdjust="0"/>
  </p:normalViewPr>
  <p:slideViewPr>
    <p:cSldViewPr>
      <p:cViewPr varScale="1">
        <p:scale>
          <a:sx n="72" d="100"/>
          <a:sy n="72" d="100"/>
        </p:scale>
        <p:origin x="15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3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4F488-04FF-4A4E-8A3C-D96A46882382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772527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1C73D-84A1-4C1C-857D-C1B70AECB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6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38446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04" y="4"/>
            <a:ext cx="3038445" cy="4620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8BE74-EDCE-4847-BAC2-A0FCA5B28F5A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549" y="4387025"/>
            <a:ext cx="5609311" cy="4156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772563"/>
            <a:ext cx="3038446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04" y="8772563"/>
            <a:ext cx="3038445" cy="4620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6AE8F-1FDF-45CE-BA0A-3A21057C1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1D6-4A3F-4505-8AA2-5E53D7EA3C2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D919-48B7-4008-969A-FFD58064E6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23302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lang="en-GB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 Sheet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0606"/>
              </p:ext>
            </p:extLst>
          </p:nvPr>
        </p:nvGraphicFramePr>
        <p:xfrm>
          <a:off x="35495" y="1052736"/>
          <a:ext cx="8928990" cy="5760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 your own CSS for common styles like:  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h1, h2, h3, P, li –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Save style sheet as “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Style5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Attach the style sheet and apply the text styles.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736243"/>
              </p:ext>
            </p:extLst>
          </p:nvPr>
        </p:nvGraphicFramePr>
        <p:xfrm>
          <a:off x="35495" y="1708138"/>
          <a:ext cx="8928990" cy="512216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3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 </a:t>
                      </a:r>
                      <a:r>
                        <a:rPr lang="en-GB" sz="1800" dirty="0">
                          <a:effectLst/>
                        </a:rPr>
                        <a:t>Colour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H1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Full Red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22, bold, italic, </a:t>
                      </a:r>
                      <a:r>
                        <a:rPr lang="en-GB" sz="1600" dirty="0" err="1">
                          <a:effectLst/>
                        </a:rPr>
                        <a:t>center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H2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50 % Red (No green or blue components)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San-Serif, 16, bold, italic, Left</a:t>
                      </a:r>
                      <a:endParaRPr lang="en-GB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Dark shade of Blue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San-Serif, 12, bold, Justify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Black</a:t>
                      </a:r>
                      <a:endParaRPr lang="en-GB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serif, 12, left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OL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Decimal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UL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Square Disc</a:t>
                      </a:r>
                      <a:endParaRPr lang="en-GB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4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Table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background colour to Yellow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externa</a:t>
                      </a:r>
                      <a:r>
                        <a:rPr lang="en-GB" sz="1600" dirty="0">
                          <a:effectLst/>
                        </a:rPr>
                        <a:t>l border to Blue (width </a:t>
                      </a:r>
                      <a:r>
                        <a:rPr lang="en-GB" sz="1600" b="1" dirty="0">
                          <a:effectLst/>
                        </a:rPr>
                        <a:t>2</a:t>
                      </a:r>
                      <a:r>
                        <a:rPr lang="en-GB" sz="1600" dirty="0">
                          <a:effectLst/>
                        </a:rPr>
                        <a:t>)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Collapse Border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Set </a:t>
                      </a:r>
                      <a:r>
                        <a:rPr lang="en-GB" sz="1600" b="1" dirty="0">
                          <a:solidFill>
                            <a:srgbClr val="FF0000"/>
                          </a:solidFill>
                          <a:effectLst/>
                        </a:rPr>
                        <a:t>internal</a:t>
                      </a:r>
                      <a:r>
                        <a:rPr lang="en-GB" sz="1600" dirty="0">
                          <a:effectLst/>
                        </a:rPr>
                        <a:t> border colour to Red (width </a:t>
                      </a:r>
                      <a:r>
                        <a:rPr lang="en-GB" sz="1600" b="1" dirty="0">
                          <a:effectLst/>
                        </a:rPr>
                        <a:t>2</a:t>
                      </a:r>
                      <a:r>
                        <a:rPr lang="en-GB" sz="1600" dirty="0">
                          <a:effectLst/>
                        </a:rPr>
                        <a:t>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effectLst/>
                        </a:rPr>
                        <a:t>Set cell padding to </a:t>
                      </a:r>
                      <a:r>
                        <a:rPr lang="en-GB" sz="1600" b="1" dirty="0">
                          <a:effectLst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All solid Borders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Body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en-GB" sz="16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the Bground.jpg (tiled) image as your background</a:t>
                      </a:r>
                      <a:endParaRPr lang="en-GB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283"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Set your name as a comment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/*Name*/</a:t>
                      </a: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6011863" y="2420938"/>
            <a:ext cx="273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0981"/>
              </p:ext>
            </p:extLst>
          </p:nvPr>
        </p:nvGraphicFramePr>
        <p:xfrm>
          <a:off x="35496" y="170442"/>
          <a:ext cx="8928992" cy="8029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56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Web Authoring</a:t>
                      </a:r>
                      <a:endParaRPr lang="en-GB" sz="2000" dirty="0">
                        <a:latin typeface="+mn-lt"/>
                      </a:endParaRPr>
                    </a:p>
                  </a:txBody>
                  <a:tcPr marL="91436" marR="91436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2090"/>
              </p:ext>
            </p:extLst>
          </p:nvPr>
        </p:nvGraphicFramePr>
        <p:xfrm>
          <a:off x="35495" y="1052736"/>
          <a:ext cx="8928990" cy="566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2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new html file called 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Apps.htm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attach the stylesheet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the table shown below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Settings: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Height: 600Px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14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 500PX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1400" b="0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the following text and images into the cells: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A: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B: Insert Facebook.jpg image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C: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Whatsapp.jpg image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D: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mobile app is a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program</a:t>
                      </a:r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designed to run on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smartphones</a:t>
                      </a:r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tablet computers</a:t>
                      </a:r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other mobile devices.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E: </a:t>
                      </a:r>
                      <a:r>
                        <a:rPr lang="en-US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Links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Link 1 -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http://www.windowsphone.com/en-us/store/top-free-apps,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2 -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https://www.apple.com/itunes/charts/paid-apps/</a:t>
                      </a: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 F: Best Selling Apps – 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Five Nights At, Mine Craft, Goblin Sword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400" b="0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Hyperlinks to open on a blank window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71725"/>
              </p:ext>
            </p:extLst>
          </p:nvPr>
        </p:nvGraphicFramePr>
        <p:xfrm>
          <a:off x="1708848" y="1910645"/>
          <a:ext cx="6096000" cy="202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3688" y="19075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A -H1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5896" y="294528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Cell F –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Title as H2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Chart – li (ordered List)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3688" y="23395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B - Image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6" y="231062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Cell E –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Title as H2</a:t>
            </a:r>
          </a:p>
          <a:p>
            <a:r>
              <a:rPr lang="en-GB" sz="1200" dirty="0">
                <a:solidFill>
                  <a:srgbClr val="FF0000"/>
                </a:solidFill>
              </a:rPr>
              <a:t>Links – li (unordered 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3688" y="297193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C - Image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3688" y="35674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Cell D -H1</a:t>
            </a:r>
          </a:p>
        </p:txBody>
      </p:sp>
    </p:spTree>
    <p:extLst>
      <p:ext uri="{BB962C8B-B14F-4D97-AF65-F5344CB8AC3E}">
        <p14:creationId xmlns:p14="http://schemas.microsoft.com/office/powerpoint/2010/main" val="28944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269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All Saints Catholic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yahmad</dc:creator>
  <cp:lastModifiedBy>yahmad</cp:lastModifiedBy>
  <cp:revision>348</cp:revision>
  <cp:lastPrinted>2014-02-13T08:02:04Z</cp:lastPrinted>
  <dcterms:created xsi:type="dcterms:W3CDTF">2012-07-13T15:47:49Z</dcterms:created>
  <dcterms:modified xsi:type="dcterms:W3CDTF">2019-01-15T15:11:57Z</dcterms:modified>
</cp:coreProperties>
</file>