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0" r:id="rId2"/>
    <p:sldId id="272" r:id="rId3"/>
    <p:sldId id="271" r:id="rId4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484" autoAdjust="0"/>
  </p:normalViewPr>
  <p:slideViewPr>
    <p:cSldViewPr>
      <p:cViewPr varScale="1">
        <p:scale>
          <a:sx n="72" d="100"/>
          <a:sy n="72" d="100"/>
        </p:scale>
        <p:origin x="151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38446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04" y="4"/>
            <a:ext cx="3038445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49" y="4387025"/>
            <a:ext cx="5609311" cy="4156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772563"/>
            <a:ext cx="3038446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04" y="8772563"/>
            <a:ext cx="3038445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87673"/>
              </p:ext>
            </p:extLst>
          </p:nvPr>
        </p:nvGraphicFramePr>
        <p:xfrm>
          <a:off x="35496" y="170442"/>
          <a:ext cx="8928992" cy="396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189D1E9-A12E-45DF-8F8A-F9806CE00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39" t="14983" r="20075" b="13583"/>
          <a:stretch/>
        </p:blipFill>
        <p:spPr>
          <a:xfrm>
            <a:off x="179512" y="587778"/>
            <a:ext cx="8784976" cy="613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1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Set the style sheet so each </a:t>
                      </a: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has:</a:t>
                      </a:r>
                      <a:endParaRPr lang="en-GB" sz="18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7504" y="1268760"/>
          <a:ext cx="8821295" cy="521874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64">
                <a:tc gridSpan="3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a new CSS called </a:t>
                      </a:r>
                      <a:r>
                        <a:rPr lang="en-US" sz="24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tablestyle.CSS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64"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Table</a:t>
                      </a:r>
                      <a:r>
                        <a:rPr lang="en-GB" sz="28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CSS</a:t>
                      </a:r>
                      <a:endParaRPr lang="en-GB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64">
                <a:tc row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Table</a:t>
                      </a: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dirty="0"/>
                        <a:t>Green Background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64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dirty="0"/>
                        <a:t>Height: 200px, Width 400px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64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dirty="0"/>
                        <a:t>External Borders – 3 </a:t>
                      </a:r>
                      <a:r>
                        <a:rPr lang="en-GB" sz="2400" b="0" dirty="0" err="1"/>
                        <a:t>px</a:t>
                      </a:r>
                      <a:r>
                        <a:rPr lang="en-GB" sz="2400" b="0" dirty="0"/>
                        <a:t>, Red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52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dirty="0"/>
                        <a:t>Internal Borders – 2px, Blue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400" b="1" i="0" dirty="0"/>
                        <a:t>TD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52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dirty="0"/>
                        <a:t>Cell Padding to the top and bottom of 10px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52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dirty="0"/>
                        <a:t>Text centre</a:t>
                      </a:r>
                      <a:r>
                        <a:rPr lang="en-GB" sz="2400" b="0" baseline="0" dirty="0"/>
                        <a:t> </a:t>
                      </a:r>
                      <a:r>
                        <a:rPr lang="en-GB" sz="2400" b="0" dirty="0"/>
                        <a:t>aligned in all cells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52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dirty="0"/>
                        <a:t>All Borders</a:t>
                      </a:r>
                      <a:r>
                        <a:rPr lang="en-GB" sz="2400" b="0" baseline="0" dirty="0"/>
                        <a:t> Solid</a:t>
                      </a:r>
                      <a:endParaRPr lang="en-GB" sz="2400" b="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552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dirty="0"/>
                        <a:t>Collapsed Borders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Body</a:t>
                      </a: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Yellow Background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283"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0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Set your name as a comment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/*Name*/</a:t>
                      </a: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92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896057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Table</a:t>
                      </a:r>
                      <a:endParaRPr lang="en-GB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770020"/>
              </p:ext>
            </p:extLst>
          </p:nvPr>
        </p:nvGraphicFramePr>
        <p:xfrm>
          <a:off x="35495" y="1052736"/>
          <a:ext cx="8928990" cy="51865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7956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a new html file called </a:t>
                      </a:r>
                      <a:r>
                        <a:rPr lang="en-US" sz="14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Tables.htm</a:t>
                      </a: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attach the style sheet created in step 1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the tables shown below and apply appropriate labels.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986391"/>
              </p:ext>
            </p:extLst>
          </p:nvPr>
        </p:nvGraphicFramePr>
        <p:xfrm>
          <a:off x="539552" y="1864678"/>
          <a:ext cx="6096000" cy="178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21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Table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4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6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12706"/>
              </p:ext>
            </p:extLst>
          </p:nvPr>
        </p:nvGraphicFramePr>
        <p:xfrm>
          <a:off x="539552" y="4005064"/>
          <a:ext cx="6096000" cy="178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621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Table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4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6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43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5562</TotalTime>
  <Words>121</Words>
  <Application>Microsoft Office PowerPoint</Application>
  <PresentationFormat>On-screen Show (4:3)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353</cp:revision>
  <cp:lastPrinted>2014-02-13T08:02:04Z</cp:lastPrinted>
  <dcterms:created xsi:type="dcterms:W3CDTF">2012-07-13T15:47:49Z</dcterms:created>
  <dcterms:modified xsi:type="dcterms:W3CDTF">2019-01-15T15:07:43Z</dcterms:modified>
</cp:coreProperties>
</file>