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5" r:id="rId2"/>
    <p:sldId id="270" r:id="rId3"/>
    <p:sldId id="271" r:id="rId4"/>
    <p:sldId id="272" r:id="rId5"/>
    <p:sldId id="273" r:id="rId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2" autoAdjust="0"/>
    <p:restoredTop sz="94484" autoAdjust="0"/>
  </p:normalViewPr>
  <p:slideViewPr>
    <p:cSldViewPr>
      <p:cViewPr varScale="1">
        <p:scale>
          <a:sx n="72" d="100"/>
          <a:sy n="72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WWF@hotmail.com" TargetMode="External"/><Relationship Id="rId2" Type="http://schemas.openxmlformats.org/officeDocument/2006/relationships/hyperlink" Target="http://en.wikipedia.org/wiki/Tig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WWF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46960"/>
              </p:ext>
            </p:extLst>
          </p:nvPr>
        </p:nvGraphicFramePr>
        <p:xfrm>
          <a:off x="35496" y="170442"/>
          <a:ext cx="8928992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84C8032-6F7B-4350-9F67-4824EC342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1" t="14984" r="20075" b="16384"/>
          <a:stretch/>
        </p:blipFill>
        <p:spPr>
          <a:xfrm>
            <a:off x="179512" y="764704"/>
            <a:ext cx="8928992" cy="59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907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Create the following</a:t>
                      </a:r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 Style Sheet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GB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42648"/>
              </p:ext>
            </p:extLst>
          </p:nvPr>
        </p:nvGraphicFramePr>
        <p:xfrm>
          <a:off x="107504" y="973217"/>
          <a:ext cx="8856984" cy="558198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64">
                <a:tc gridSpan="2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</a:t>
                      </a:r>
                      <a:r>
                        <a:rPr lang="en-US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CSS called Tiger.CSS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64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 Sheet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Horizontal</a:t>
                      </a:r>
                      <a:r>
                        <a:rPr lang="en-GB" sz="1600" baseline="0" dirty="0"/>
                        <a:t> Tile using the Tiger.JPG</a:t>
                      </a:r>
                      <a:endParaRPr lang="en-GB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Browsers Default </a:t>
                      </a:r>
                      <a:r>
                        <a:rPr lang="en-GB" sz="1600" baseline="0" dirty="0"/>
                        <a:t>Serif Font, Centre &amp; 22PX</a:t>
                      </a:r>
                      <a:endParaRPr lang="en-GB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Browsers Default Sans-</a:t>
                      </a:r>
                      <a:r>
                        <a:rPr lang="en-GB" sz="1600" baseline="0" dirty="0"/>
                        <a:t> Serif Font, Left &amp; 16PX</a:t>
                      </a:r>
                      <a:endParaRPr lang="en-GB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Browsers Default Sans-</a:t>
                      </a:r>
                      <a:r>
                        <a:rPr lang="en-GB" sz="1600" baseline="0" dirty="0"/>
                        <a:t> Serif Font, Centre &amp; 18PX</a:t>
                      </a:r>
                      <a:endParaRPr lang="en-GB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Browsers Default Sans-</a:t>
                      </a:r>
                      <a:r>
                        <a:rPr lang="en-GB" sz="1600" baseline="0" dirty="0"/>
                        <a:t> Serif Font, Fully Justified &amp; 11PX</a:t>
                      </a:r>
                      <a:endParaRPr lang="en-GB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Arial,</a:t>
                      </a:r>
                      <a:r>
                        <a:rPr lang="en-GB" sz="1600" baseline="0" dirty="0"/>
                        <a:t> 14PX</a:t>
                      </a:r>
                      <a:endParaRPr lang="en-GB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Decimal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Square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64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Width: 550 </a:t>
                      </a:r>
                      <a:r>
                        <a:rPr lang="en-GB" sz="1600" baseline="0" dirty="0"/>
                        <a:t> &amp; </a:t>
                      </a:r>
                      <a:r>
                        <a:rPr lang="en-GB" sz="1600" dirty="0"/>
                        <a:t>Height: 400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Padding:</a:t>
                      </a:r>
                      <a:r>
                        <a:rPr lang="en-GB" sz="1600" baseline="0" dirty="0"/>
                        <a:t> Top 10 PX &amp; Bottom 5PX</a:t>
                      </a:r>
                      <a:endParaRPr lang="en-GB" sz="1600" dirty="0"/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Margin: Right &amp;</a:t>
                      </a:r>
                      <a:r>
                        <a:rPr lang="en-GB" sz="1600" baseline="0" dirty="0"/>
                        <a:t> Left 5PX</a:t>
                      </a:r>
                      <a:endParaRPr lang="en-GB" sz="1600" dirty="0"/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Internal gridline width</a:t>
                      </a:r>
                      <a:r>
                        <a:rPr lang="en-GB" sz="1600" baseline="0" dirty="0"/>
                        <a:t> 1.5 PX </a:t>
                      </a:r>
                      <a:endParaRPr lang="en-GB" sz="1600" dirty="0"/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External gridline width</a:t>
                      </a:r>
                      <a:r>
                        <a:rPr lang="en-GB" sz="1600" baseline="0" dirty="0"/>
                        <a:t> 2.5 PX </a:t>
                      </a:r>
                      <a:endParaRPr lang="en-GB" sz="1600" dirty="0"/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70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All Collapsed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88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All Solid Line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1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47503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Create the following</a:t>
                      </a:r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 Style Sheet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GB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17380"/>
              </p:ext>
            </p:extLst>
          </p:nvPr>
        </p:nvGraphicFramePr>
        <p:xfrm>
          <a:off x="107504" y="1139417"/>
          <a:ext cx="4032448" cy="49686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2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64">
                <a:tc gridSpan="5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Apply Color Attributes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6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 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Colour Components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Green</a:t>
                      </a:r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Blue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Yellow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Full</a:t>
                      </a:r>
                      <a:r>
                        <a:rPr lang="en-GB" sz="1400" baseline="0" dirty="0"/>
                        <a:t> Red</a:t>
                      </a:r>
                      <a:endParaRPr lang="en-GB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 Green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 Blue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Black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No 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 Green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Full Blue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Dark 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50% Green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 Blue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 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50%</a:t>
                      </a:r>
                      <a:r>
                        <a:rPr lang="en-GB" sz="1400" baseline="0" dirty="0"/>
                        <a:t> Green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Dark Blue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50% 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 Green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 Blue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6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External Border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No Red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 Green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Full Blue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Internal</a:t>
                      </a:r>
                      <a:r>
                        <a:rPr lang="en-GB" sz="1400" b="1" baseline="0" dirty="0"/>
                        <a:t> border</a:t>
                      </a:r>
                      <a:endParaRPr lang="en-GB" sz="1400" b="1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</a:t>
                      </a:r>
                      <a:r>
                        <a:rPr lang="en-GB" sz="1400" baseline="0" dirty="0"/>
                        <a:t> Red</a:t>
                      </a:r>
                      <a:endParaRPr lang="en-GB" sz="1400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Dark Green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 Blue</a:t>
                      </a:r>
                      <a:endParaRPr lang="en-US" sz="1400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Background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Light Grey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18363"/>
              </p:ext>
            </p:extLst>
          </p:nvPr>
        </p:nvGraphicFramePr>
        <p:xfrm>
          <a:off x="4211960" y="1124744"/>
          <a:ext cx="4680521" cy="554461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680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Create New Tiger HTML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and make the following tables: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27984" y="1772816"/>
            <a:ext cx="1224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Table A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4135787"/>
            <a:ext cx="1224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Table B</a:t>
            </a:r>
            <a:endParaRPr lang="en-US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48101"/>
              </p:ext>
            </p:extLst>
          </p:nvPr>
        </p:nvGraphicFramePr>
        <p:xfrm>
          <a:off x="4355977" y="2204864"/>
          <a:ext cx="3456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 gridSpan="2">
                  <a:txBody>
                    <a:bodyPr/>
                    <a:lstStyle/>
                    <a:p>
                      <a:endParaRPr lang="en-US" b="1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 rowSpan="3"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64729"/>
              </p:ext>
            </p:extLst>
          </p:nvPr>
        </p:nvGraphicFramePr>
        <p:xfrm>
          <a:off x="4319675" y="4581128"/>
          <a:ext cx="3492684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98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982">
                <a:tc rowSpan="3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82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9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33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80397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Create the following</a:t>
                      </a:r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 Style Sheet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GB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38039"/>
              </p:ext>
            </p:extLst>
          </p:nvPr>
        </p:nvGraphicFramePr>
        <p:xfrm>
          <a:off x="107504" y="1124744"/>
          <a:ext cx="8784977" cy="57332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325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 the Following Content to Table A and apply appropriate styles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8670"/>
              </p:ext>
            </p:extLst>
          </p:nvPr>
        </p:nvGraphicFramePr>
        <p:xfrm>
          <a:off x="323527" y="1916832"/>
          <a:ext cx="8425185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371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Tiger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&lt;H1&gt;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710">
                <a:tc gridSpan="2"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tiger is the largest cat species. </a:t>
                      </a:r>
                      <a:r>
                        <a:rPr lang="en-US" sz="1800" b="0" i="0" u="non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i="0" u="non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P&gt;</a:t>
                      </a:r>
                      <a:endParaRPr lang="en-US" b="1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710">
                <a:tc rowSpan="3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Tiger populations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H2&gt;</a:t>
                      </a:r>
                    </a:p>
                    <a:p>
                      <a:r>
                        <a:rPr lang="en-GB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 Space</a:t>
                      </a:r>
                      <a:endParaRPr lang="en-US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 List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 2226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Malaysia 500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Bangladesh 440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Indonesia 325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 45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Wiki</a:t>
                      </a:r>
                      <a:r>
                        <a:rPr lang="en-GB" baseline="0" dirty="0"/>
                        <a:t>pedia Link </a:t>
                      </a:r>
                      <a:r>
                        <a:rPr lang="en-GB" sz="1100" baseline="0" dirty="0">
                          <a:hlinkClick r:id="rId2"/>
                        </a:rPr>
                        <a:t>http://en.wikipedia.org/wiki/Tiger</a:t>
                      </a:r>
                      <a:r>
                        <a:rPr lang="en-GB" sz="1100" baseline="0" dirty="0"/>
                        <a:t> - open in new window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6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Email Us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P&gt;</a:t>
                      </a:r>
                      <a:r>
                        <a:rPr lang="en-GB" dirty="0"/>
                        <a:t> </a:t>
                      </a:r>
                      <a:r>
                        <a:rPr lang="en-GB" sz="1800" baseline="0" dirty="0"/>
                        <a:t>(email link to </a:t>
                      </a:r>
                      <a:r>
                        <a:rPr lang="en-GB" sz="1800" baseline="0" dirty="0">
                          <a:hlinkClick r:id="rId3"/>
                        </a:rPr>
                        <a:t>WWF@hotmail.com</a:t>
                      </a:r>
                      <a:r>
                        <a:rPr lang="en-GB" sz="1800" baseline="0" dirty="0"/>
                        <a:t>)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1484784"/>
            <a:ext cx="86409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Placed Named Anchor at top of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91621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Create the following</a:t>
                      </a:r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 Style Sheet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GB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11113"/>
              </p:ext>
            </p:extLst>
          </p:nvPr>
        </p:nvGraphicFramePr>
        <p:xfrm>
          <a:off x="107504" y="1124744"/>
          <a:ext cx="8784977" cy="4937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 the Following Content to Table B and apply appropriate styles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17042"/>
              </p:ext>
            </p:extLst>
          </p:nvPr>
        </p:nvGraphicFramePr>
        <p:xfrm>
          <a:off x="251521" y="1696108"/>
          <a:ext cx="8352928" cy="476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353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Tiger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&lt;H1&gt;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WWF Link </a:t>
                      </a:r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http://www.worldwildlife.org/species/tiger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530">
                <a:tc rowSpan="3" gridSpan="2"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tx1"/>
                          </a:solidFill>
                        </a:rPr>
                        <a:t>Species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&lt;H2&gt;</a:t>
                      </a:r>
                    </a:p>
                    <a:p>
                      <a:r>
                        <a:rPr lang="en-GB" b="1" u="none" dirty="0">
                          <a:solidFill>
                            <a:srgbClr val="FF0000"/>
                          </a:solidFill>
                        </a:rPr>
                        <a:t>Line Space</a:t>
                      </a:r>
                      <a:endParaRPr lang="en-US" b="1" u="non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 </a:t>
                      </a:r>
                      <a:r>
                        <a:rPr lang="en-GB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Bengal tiger</a:t>
                      </a:r>
                    </a:p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Indochinese tiger </a:t>
                      </a:r>
                    </a:p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Siberian tiger</a:t>
                      </a:r>
                    </a:p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 China tiger </a:t>
                      </a:r>
                    </a:p>
                    <a:p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Malayan tiger</a:t>
                      </a:r>
                      <a:endParaRPr lang="en-US" sz="18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53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5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Tigers once ranged widely across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from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Turkey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the west to the eastern coast of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Russia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&lt;P&gt;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5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Contact</a:t>
                      </a:r>
                      <a:r>
                        <a:rPr lang="en-GB" baseline="0" dirty="0"/>
                        <a:t> US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P&gt;</a:t>
                      </a:r>
                      <a:r>
                        <a:rPr lang="en-GB" sz="1800" dirty="0"/>
                        <a:t> </a:t>
                      </a:r>
                      <a:r>
                        <a:rPr lang="en-GB" sz="1400" baseline="0" dirty="0"/>
                        <a:t>(email link to </a:t>
                      </a:r>
                      <a:r>
                        <a:rPr lang="en-GB" sz="1400" baseline="0" dirty="0">
                          <a:hlinkClick r:id="rId2"/>
                        </a:rPr>
                        <a:t>WWF@hotmail.com</a:t>
                      </a:r>
                      <a:r>
                        <a:rPr lang="en-GB" sz="1400" baseline="0" dirty="0"/>
                        <a:t> with a subject line Tiger awareness)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6516052"/>
            <a:ext cx="86409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Click here to return to the top of the page – Make Click Here the link to the anchor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0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410</Words>
  <Application>Microsoft Office PowerPoint</Application>
  <PresentationFormat>On-screen Show (4:3)</PresentationFormat>
  <Paragraphs>154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381</cp:revision>
  <cp:lastPrinted>2015-04-18T06:38:24Z</cp:lastPrinted>
  <dcterms:created xsi:type="dcterms:W3CDTF">2012-07-13T15:47:49Z</dcterms:created>
  <dcterms:modified xsi:type="dcterms:W3CDTF">2019-01-15T15:01:57Z</dcterms:modified>
</cp:coreProperties>
</file>