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4403572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&amp; HTML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21: Web Authoring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A3E134-F22F-45D8-862E-73BC618C1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56616"/>
              </p:ext>
            </p:extLst>
          </p:nvPr>
        </p:nvGraphicFramePr>
        <p:xfrm>
          <a:off x="685800" y="1524000"/>
          <a:ext cx="8278685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00">
                <a:tc gridSpan="5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“</a:t>
                      </a:r>
                      <a:r>
                        <a:rPr lang="en-US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styles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3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1 –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#FF0000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2 –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italic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#0000FF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 3 –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#000000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bold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 – </a:t>
                      </a: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 serif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#000000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–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 family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Serif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#FF0000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GB" sz="140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4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left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80C577-7F53-4CB9-8D3F-7EF4EDE40D53}"/>
              </a:ext>
            </a:extLst>
          </p:cNvPr>
          <p:cNvSpPr txBox="1"/>
          <p:nvPr/>
        </p:nvSpPr>
        <p:spPr>
          <a:xfrm>
            <a:off x="685800" y="990600"/>
            <a:ext cx="990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27016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0C577-7F53-4CB9-8D3F-7EF4EDE40D53}"/>
              </a:ext>
            </a:extLst>
          </p:cNvPr>
          <p:cNvSpPr txBox="1"/>
          <p:nvPr/>
        </p:nvSpPr>
        <p:spPr>
          <a:xfrm>
            <a:off x="685800" y="990600"/>
            <a:ext cx="990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Task 1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23C98CB-07AD-48DA-9694-0E85C0A2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168" y="28922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442128-07E4-435E-9DB5-AA3334BD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11473"/>
              </p:ext>
            </p:extLst>
          </p:nvPr>
        </p:nvGraphicFramePr>
        <p:xfrm>
          <a:off x="685800" y="1524001"/>
          <a:ext cx="8305800" cy="488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7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the text.html file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CSV file you created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the text styles as shown in the image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Remember to </a:t>
                      </a:r>
                      <a:r>
                        <a:rPr lang="en-GB" sz="1400" b="1" i="0" u="sng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&lt;h1&gt;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sng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&lt;/h1&gt;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tags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00" b="1" i="0" u="none" strike="noStrike" kern="1200" baseline="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FB1F0E16-4B46-448D-9B0C-E3B33DCB9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 b="15092"/>
          <a:stretch/>
        </p:blipFill>
        <p:spPr bwMode="auto">
          <a:xfrm>
            <a:off x="710418" y="2886440"/>
            <a:ext cx="7056784" cy="238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D58A01B-F4B8-4F66-8FA2-CFC53A0E6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42534" r="68929" b="54005"/>
          <a:stretch/>
        </p:blipFill>
        <p:spPr bwMode="auto">
          <a:xfrm>
            <a:off x="4679529" y="5536877"/>
            <a:ext cx="3351064" cy="25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93562-9147-44CF-8BFF-F8AE0996C7E6}"/>
              </a:ext>
            </a:extLst>
          </p:cNvPr>
          <p:cNvCxnSpPr/>
          <p:nvPr/>
        </p:nvCxnSpPr>
        <p:spPr>
          <a:xfrm flipH="1" flipV="1">
            <a:off x="4969660" y="5693224"/>
            <a:ext cx="430292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D3FC98-051F-477F-ADB6-D7C5CC9E7196}"/>
              </a:ext>
            </a:extLst>
          </p:cNvPr>
          <p:cNvCxnSpPr>
            <a:cxnSpLocks/>
          </p:cNvCxnSpPr>
          <p:nvPr/>
        </p:nvCxnSpPr>
        <p:spPr>
          <a:xfrm flipV="1">
            <a:off x="6610383" y="5693224"/>
            <a:ext cx="1156819" cy="360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A38552-DA6A-4665-B089-97606EAF44C6}"/>
              </a:ext>
            </a:extLst>
          </p:cNvPr>
          <p:cNvSpPr txBox="1"/>
          <p:nvPr/>
        </p:nvSpPr>
        <p:spPr>
          <a:xfrm>
            <a:off x="5295651" y="5944557"/>
            <a:ext cx="141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Heading 1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221</Words>
  <Application>Microsoft Office PowerPoint</Application>
  <PresentationFormat>On-screen Show (4:3)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65</cp:revision>
  <dcterms:created xsi:type="dcterms:W3CDTF">2006-08-16T00:00:00Z</dcterms:created>
  <dcterms:modified xsi:type="dcterms:W3CDTF">2019-01-15T14:50:51Z</dcterms:modified>
</cp:coreProperties>
</file>