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690352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 Styles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 b="12500"/>
          <a:stretch/>
        </p:blipFill>
        <p:spPr bwMode="auto">
          <a:xfrm>
            <a:off x="685800" y="1143000"/>
            <a:ext cx="581367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0" t="18750" r="2155" b="13039"/>
          <a:stretch/>
        </p:blipFill>
        <p:spPr bwMode="auto">
          <a:xfrm>
            <a:off x="6705600" y="1143000"/>
            <a:ext cx="2159877" cy="555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35756" y="4495800"/>
            <a:ext cx="386372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 create text styles click on Home &gt;&gt; Tab under Change Styles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Click new Style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5" r="8319" b="61199"/>
          <a:stretch/>
        </p:blipFill>
        <p:spPr bwMode="auto">
          <a:xfrm>
            <a:off x="685800" y="3921866"/>
            <a:ext cx="1598666" cy="211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4724400"/>
            <a:ext cx="303266" cy="255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14400" y="1192170"/>
            <a:ext cx="303266" cy="255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91200" y="1344570"/>
            <a:ext cx="303266" cy="255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17932" y="3921865"/>
            <a:ext cx="303266" cy="255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4466" y="1752600"/>
            <a:ext cx="3658367" cy="2971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14915" y="6210300"/>
            <a:ext cx="2090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2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3" t="3880" r="949" b="23922"/>
          <a:stretch/>
        </p:blipFill>
        <p:spPr bwMode="auto">
          <a:xfrm>
            <a:off x="3681248" y="1071577"/>
            <a:ext cx="433475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0" t="17026" r="2543" b="40751"/>
          <a:stretch/>
        </p:blipFill>
        <p:spPr bwMode="auto">
          <a:xfrm>
            <a:off x="762000" y="1041838"/>
            <a:ext cx="2517228" cy="308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743200"/>
            <a:ext cx="2514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0171" y="4343400"/>
            <a:ext cx="254905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Existing Styles can also be modified </a:t>
            </a:r>
            <a:r>
              <a:rPr lang="en-US" sz="2400" u="sng" dirty="0" smtClean="0">
                <a:solidFill>
                  <a:srgbClr val="FF0000"/>
                </a:solidFill>
              </a:rPr>
              <a:t>e.g. Title</a:t>
            </a:r>
            <a:endParaRPr lang="en-US" sz="2400" u="sng" dirty="0"/>
          </a:p>
        </p:txBody>
      </p:sp>
      <p:sp>
        <p:nvSpPr>
          <p:cNvPr id="8" name="Rectangle 7"/>
          <p:cNvSpPr/>
          <p:nvPr/>
        </p:nvSpPr>
        <p:spPr>
          <a:xfrm>
            <a:off x="4924098" y="2835166"/>
            <a:ext cx="838200" cy="18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95900" y="3225362"/>
            <a:ext cx="0" cy="2642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2273" y="6019800"/>
            <a:ext cx="1827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 Spacing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5601" y="5867400"/>
            <a:ext cx="18272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Alignment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73754" y="2850932"/>
            <a:ext cx="1103045" cy="168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81400" y="3092668"/>
            <a:ext cx="705776" cy="2642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73754" y="2362200"/>
            <a:ext cx="3008046" cy="43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102376" y="3295829"/>
            <a:ext cx="182725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Text Formatting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629400" y="2861441"/>
            <a:ext cx="685800" cy="6437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6" t="35057" r="28167" b="24138"/>
          <a:stretch/>
        </p:blipFill>
        <p:spPr bwMode="auto">
          <a:xfrm>
            <a:off x="2853558" y="1066800"/>
            <a:ext cx="1789386" cy="29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9" t="17707" r="13535" b="10525"/>
          <a:stretch/>
        </p:blipFill>
        <p:spPr bwMode="auto">
          <a:xfrm>
            <a:off x="5029200" y="1146941"/>
            <a:ext cx="3752194" cy="524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093076"/>
            <a:ext cx="1981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add spacing click on </a:t>
            </a:r>
            <a:r>
              <a:rPr lang="en-US" sz="2400" dirty="0" smtClean="0">
                <a:solidFill>
                  <a:srgbClr val="FF0000"/>
                </a:solidFill>
              </a:rPr>
              <a:t>Format &gt;&gt; Paragraph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7282" y="1875279"/>
            <a:ext cx="176048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2972" y="3581400"/>
            <a:ext cx="89732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2662736"/>
            <a:ext cx="990600" cy="918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116" y="4495800"/>
            <a:ext cx="388882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Edit </a:t>
            </a:r>
            <a:r>
              <a:rPr lang="en-US" sz="2400" dirty="0" smtClean="0">
                <a:solidFill>
                  <a:srgbClr val="FF0000"/>
                </a:solidFill>
              </a:rPr>
              <a:t>After</a:t>
            </a:r>
            <a:r>
              <a:rPr lang="en-US" sz="2400" dirty="0" smtClean="0"/>
              <a:t> to add spacing after a text style. 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Tip: Refer to current font size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1752" y="4114800"/>
            <a:ext cx="170004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19600" y="4495800"/>
            <a:ext cx="6096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1066800"/>
            <a:ext cx="8229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Title: </a:t>
            </a:r>
            <a:r>
              <a:rPr lang="en-US" sz="2400" dirty="0"/>
              <a:t>San Serif Font, 22, Bold, </a:t>
            </a:r>
            <a:r>
              <a:rPr lang="en-US" sz="2400" dirty="0" smtClean="0"/>
              <a:t>Purple and </a:t>
            </a:r>
            <a:r>
              <a:rPr lang="en-US" sz="2400" dirty="0" err="1"/>
              <a:t>centre</a:t>
            </a:r>
            <a:r>
              <a:rPr lang="en-US" sz="2400" dirty="0"/>
              <a:t> aligned.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Subheading: </a:t>
            </a:r>
            <a:r>
              <a:rPr lang="en-US" sz="2400" dirty="0"/>
              <a:t>Serif Font, Italic, 18, grey, left aligned.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Sub Titles: </a:t>
            </a:r>
            <a:r>
              <a:rPr lang="en-US" sz="2400" dirty="0"/>
              <a:t>San Serif Font, 14, Bold, black, italic, </a:t>
            </a:r>
            <a:r>
              <a:rPr lang="en-US" sz="2400" dirty="0" smtClean="0"/>
              <a:t>underlined</a:t>
            </a:r>
            <a:r>
              <a:rPr lang="en-US" sz="2400" dirty="0"/>
              <a:t>, left aligned and </a:t>
            </a:r>
            <a:r>
              <a:rPr lang="en-US" sz="2400" u="sng" dirty="0"/>
              <a:t>one clear line space after </a:t>
            </a:r>
            <a:r>
              <a:rPr lang="en-US" sz="2400" u="sng" dirty="0" smtClean="0"/>
              <a:t>a subheading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Body: </a:t>
            </a:r>
            <a:r>
              <a:rPr lang="en-US" sz="2400" dirty="0"/>
              <a:t>Serif Font, 12, black, 1.5 line Spacing, fully justified, and </a:t>
            </a:r>
            <a:r>
              <a:rPr lang="en-US" sz="2400" u="sng" dirty="0"/>
              <a:t>one clear line space after paragraph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75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00760" y="1151618"/>
            <a:ext cx="71045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Title: 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6762" r="54009" b="25754"/>
          <a:stretch/>
        </p:blipFill>
        <p:spPr bwMode="auto">
          <a:xfrm>
            <a:off x="3352800" y="1132984"/>
            <a:ext cx="5420640" cy="50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00244" y="1752600"/>
            <a:ext cx="140294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Subheading: 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926978" y="2438400"/>
            <a:ext cx="12025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 Titles: 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26978" y="3671105"/>
            <a:ext cx="77296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Body: 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11211" y="1219200"/>
            <a:ext cx="17415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2303192" y="1520950"/>
            <a:ext cx="1049608" cy="41631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303192" y="1752600"/>
            <a:ext cx="1202008" cy="685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03192" y="2623066"/>
            <a:ext cx="1202008" cy="184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01278" y="2775466"/>
            <a:ext cx="1051522" cy="17965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29551" y="2927866"/>
            <a:ext cx="1223249" cy="27109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0244" y="4283333"/>
            <a:ext cx="158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rest of the </a:t>
            </a:r>
          </a:p>
          <a:p>
            <a:r>
              <a:rPr lang="en-GB" dirty="0" smtClean="0"/>
              <a:t>Text.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11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150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74</cp:revision>
  <dcterms:created xsi:type="dcterms:W3CDTF">2006-08-16T00:00:00Z</dcterms:created>
  <dcterms:modified xsi:type="dcterms:W3CDTF">2018-08-29T17:00:30Z</dcterms:modified>
</cp:coreProperties>
</file>